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5C3DE9-3E06-4C86-A447-0EA5B8BBB54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D69D5DC-3E6A-4CB2-889E-74A5BD9D8129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285860"/>
            <a:ext cx="7772400" cy="28575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Зубоврачевание </a:t>
            </a:r>
          </a:p>
          <a:p>
            <a:pPr algn="ctr"/>
            <a:r>
              <a:rPr lang="ru-RU" sz="4800" b="1" dirty="0" smtClean="0"/>
              <a:t>средних веков</a:t>
            </a:r>
            <a:endParaRPr lang="ru-RU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429264"/>
            <a:ext cx="7772400" cy="9144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Монах Беда Достопочтенный (672-735)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00042"/>
            <a:ext cx="349300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143512"/>
            <a:ext cx="7772400" cy="105954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Святая Хильдегарда Бингенская (1099-1179)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2714644" cy="433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429264"/>
            <a:ext cx="7772400" cy="9144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Апполония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00042"/>
            <a:ext cx="28193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500702"/>
            <a:ext cx="7772400" cy="9144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Орибасий (325-403)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29562"/>
            <a:ext cx="2830876" cy="432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643578"/>
            <a:ext cx="7772400" cy="9144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Александр из Тралл (525-605)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71480"/>
            <a:ext cx="3632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429264"/>
            <a:ext cx="7772400" cy="9144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Павел Эгинский (625-690)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572140"/>
            <a:ext cx="7772400" cy="9144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Али ибн Сахля Раббан ат-Табари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71479"/>
            <a:ext cx="3643338" cy="474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286388"/>
            <a:ext cx="7772400" cy="9144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Разес (841-926)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42"/>
            <a:ext cx="3591393" cy="46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500702"/>
            <a:ext cx="7772400" cy="9144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Авиценна (980-1037)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642918"/>
            <a:ext cx="3162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572140"/>
            <a:ext cx="7772400" cy="9144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Епископ Исидор Севильский (560-636)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71480"/>
            <a:ext cx="41096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</TotalTime>
  <Words>50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Презентация PowerPoint</vt:lpstr>
      <vt:lpstr>Апполония</vt:lpstr>
      <vt:lpstr>Орибасий (325-403)</vt:lpstr>
      <vt:lpstr>Александр из Тралл (525-605)</vt:lpstr>
      <vt:lpstr>Павел Эгинский (625-690)</vt:lpstr>
      <vt:lpstr>Али ибн Сахля Раббан ат-Табари</vt:lpstr>
      <vt:lpstr>Разес (841-926)</vt:lpstr>
      <vt:lpstr>Авиценна (980-1037)</vt:lpstr>
      <vt:lpstr>Епископ Исидор Севильский (560-636)</vt:lpstr>
      <vt:lpstr>Монах Беда Достопочтенный (672-735)</vt:lpstr>
      <vt:lpstr>Святая Хильдегарда Бингенская (1099-1179)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Nitrium</cp:lastModifiedBy>
  <cp:revision>14</cp:revision>
  <dcterms:created xsi:type="dcterms:W3CDTF">2018-05-18T11:59:04Z</dcterms:created>
  <dcterms:modified xsi:type="dcterms:W3CDTF">2020-04-12T01:24:56Z</dcterms:modified>
</cp:coreProperties>
</file>