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2"/>
  </p:notesMasterIdLst>
  <p:sldIdLst>
    <p:sldId id="256" r:id="rId2"/>
    <p:sldId id="273" r:id="rId3"/>
    <p:sldId id="291" r:id="rId4"/>
    <p:sldId id="290" r:id="rId5"/>
    <p:sldId id="289" r:id="rId6"/>
    <p:sldId id="292" r:id="rId7"/>
    <p:sldId id="276" r:id="rId8"/>
    <p:sldId id="277" r:id="rId9"/>
    <p:sldId id="275" r:id="rId10"/>
    <p:sldId id="274" r:id="rId11"/>
    <p:sldId id="278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268" r:id="rId33"/>
    <p:sldId id="293" r:id="rId34"/>
    <p:sldId id="269" r:id="rId35"/>
    <p:sldId id="270" r:id="rId36"/>
    <p:sldId id="271" r:id="rId37"/>
    <p:sldId id="272" r:id="rId38"/>
    <p:sldId id="295" r:id="rId39"/>
    <p:sldId id="294" r:id="rId40"/>
    <p:sldId id="279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FF99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CA5F78-1D52-46C8-A08D-AAC976F6847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556DCF6-1B52-4B35-9C7F-41B599593427}">
      <dgm:prSet phldrT="[Текст]" custT="1"/>
      <dgm:spPr/>
      <dgm:t>
        <a:bodyPr/>
        <a:lstStyle/>
        <a:p>
          <a:r>
            <a:rPr lang="ru-RU" sz="1400" b="1" dirty="0" smtClean="0"/>
            <a:t>По виду соединяемых материалов</a:t>
          </a:r>
          <a:endParaRPr lang="ru-RU" sz="1400" b="1" dirty="0"/>
        </a:p>
      </dgm:t>
    </dgm:pt>
    <dgm:pt modelId="{A702A529-F513-416A-8DD7-2AC103EBAF87}" type="parTrans" cxnId="{86288BDA-C1F9-4D78-AD65-4B1B647D2167}">
      <dgm:prSet/>
      <dgm:spPr/>
      <dgm:t>
        <a:bodyPr/>
        <a:lstStyle/>
        <a:p>
          <a:endParaRPr lang="ru-RU" sz="1400" b="1"/>
        </a:p>
      </dgm:t>
    </dgm:pt>
    <dgm:pt modelId="{7EC96321-98E1-40CD-B4BF-08157A7DE878}" type="sibTrans" cxnId="{86288BDA-C1F9-4D78-AD65-4B1B647D2167}">
      <dgm:prSet/>
      <dgm:spPr/>
      <dgm:t>
        <a:bodyPr/>
        <a:lstStyle/>
        <a:p>
          <a:endParaRPr lang="ru-RU" sz="1400" b="1"/>
        </a:p>
      </dgm:t>
    </dgm:pt>
    <dgm:pt modelId="{24E8F5BE-C532-4FC9-A572-146B0ACBC983}">
      <dgm:prSet phldrT="[Текст]" custT="1"/>
      <dgm:spPr/>
      <dgm:t>
        <a:bodyPr/>
        <a:lstStyle/>
        <a:p>
          <a:r>
            <a:rPr lang="ru-RU" sz="1400" b="1" dirty="0" smtClean="0"/>
            <a:t>С биологическими тканями</a:t>
          </a:r>
          <a:endParaRPr lang="ru-RU" sz="1400" b="1" dirty="0"/>
        </a:p>
      </dgm:t>
    </dgm:pt>
    <dgm:pt modelId="{B44F93BD-2BDE-46D7-B1D6-8C4D9EB22DF3}" type="parTrans" cxnId="{64817162-D1F7-4F1B-814E-2464C9C95F28}">
      <dgm:prSet/>
      <dgm:spPr/>
      <dgm:t>
        <a:bodyPr/>
        <a:lstStyle/>
        <a:p>
          <a:endParaRPr lang="ru-RU" sz="1400" b="1"/>
        </a:p>
      </dgm:t>
    </dgm:pt>
    <dgm:pt modelId="{A6DD3A42-7AE7-4AD7-B6DE-00F83ABE425B}" type="sibTrans" cxnId="{64817162-D1F7-4F1B-814E-2464C9C95F28}">
      <dgm:prSet/>
      <dgm:spPr/>
      <dgm:t>
        <a:bodyPr/>
        <a:lstStyle/>
        <a:p>
          <a:endParaRPr lang="ru-RU" sz="1400" b="1"/>
        </a:p>
      </dgm:t>
    </dgm:pt>
    <dgm:pt modelId="{FFB70020-CB54-4C12-BFE0-B9F57A84A086}">
      <dgm:prSet phldrT="[Текст]" custT="1"/>
      <dgm:spPr/>
      <dgm:t>
        <a:bodyPr/>
        <a:lstStyle/>
        <a:p>
          <a:r>
            <a:rPr lang="ru-RU" sz="1400" b="1" dirty="0" smtClean="0"/>
            <a:t>Твердые ткани зуба</a:t>
          </a:r>
          <a:endParaRPr lang="ru-RU" sz="1400" b="1" dirty="0"/>
        </a:p>
      </dgm:t>
    </dgm:pt>
    <dgm:pt modelId="{1D318053-10B0-458E-AD72-53D5CDAC4CA4}" type="parTrans" cxnId="{C6D568EA-94DE-4AEB-ABE6-E356E676C98E}">
      <dgm:prSet/>
      <dgm:spPr/>
      <dgm:t>
        <a:bodyPr/>
        <a:lstStyle/>
        <a:p>
          <a:endParaRPr lang="ru-RU" sz="1400" b="1"/>
        </a:p>
      </dgm:t>
    </dgm:pt>
    <dgm:pt modelId="{BDFD9946-81BD-42FC-AFDF-16F74F2E2863}" type="sibTrans" cxnId="{C6D568EA-94DE-4AEB-ABE6-E356E676C98E}">
      <dgm:prSet/>
      <dgm:spPr/>
      <dgm:t>
        <a:bodyPr/>
        <a:lstStyle/>
        <a:p>
          <a:endParaRPr lang="ru-RU" sz="1400" b="1"/>
        </a:p>
      </dgm:t>
    </dgm:pt>
    <dgm:pt modelId="{6F995972-EA4C-49D8-8F5A-C729A49FE4C6}">
      <dgm:prSet phldrT="[Текст]" custT="1"/>
      <dgm:spPr/>
      <dgm:t>
        <a:bodyPr/>
        <a:lstStyle/>
        <a:p>
          <a:r>
            <a:rPr lang="ru-RU" sz="1400" b="1" dirty="0" smtClean="0"/>
            <a:t>Слизистые оболочки рта</a:t>
          </a:r>
          <a:endParaRPr lang="ru-RU" sz="1400" b="1" dirty="0"/>
        </a:p>
      </dgm:t>
    </dgm:pt>
    <dgm:pt modelId="{5632A77A-EED6-4D9A-8639-90CEBABACB91}" type="parTrans" cxnId="{34EC471B-8450-4D04-BA9B-CC466B035B98}">
      <dgm:prSet/>
      <dgm:spPr/>
      <dgm:t>
        <a:bodyPr/>
        <a:lstStyle/>
        <a:p>
          <a:endParaRPr lang="ru-RU" sz="1400" b="1"/>
        </a:p>
      </dgm:t>
    </dgm:pt>
    <dgm:pt modelId="{8DF06BEF-1061-4B29-B0D2-4798CF7AEA5D}" type="sibTrans" cxnId="{34EC471B-8450-4D04-BA9B-CC466B035B98}">
      <dgm:prSet/>
      <dgm:spPr/>
      <dgm:t>
        <a:bodyPr/>
        <a:lstStyle/>
        <a:p>
          <a:endParaRPr lang="ru-RU" sz="1400" b="1"/>
        </a:p>
      </dgm:t>
    </dgm:pt>
    <dgm:pt modelId="{D1357778-A3CD-4129-8581-595F111B37E2}">
      <dgm:prSet phldrT="[Текст]" custT="1"/>
      <dgm:spPr/>
      <dgm:t>
        <a:bodyPr/>
        <a:lstStyle/>
        <a:p>
          <a:r>
            <a:rPr lang="ru-RU" sz="1400" b="1" dirty="0" smtClean="0"/>
            <a:t>В комбинированных материалах и конструкциях зубных протезов</a:t>
          </a:r>
          <a:endParaRPr lang="ru-RU" sz="1400" b="1" dirty="0"/>
        </a:p>
      </dgm:t>
    </dgm:pt>
    <dgm:pt modelId="{31CD3803-A575-492F-B205-0C2F4F1A40BE}" type="parTrans" cxnId="{934327AF-B803-4C04-AD26-277DEDEC8815}">
      <dgm:prSet/>
      <dgm:spPr/>
      <dgm:t>
        <a:bodyPr/>
        <a:lstStyle/>
        <a:p>
          <a:endParaRPr lang="ru-RU" sz="1400" b="1"/>
        </a:p>
      </dgm:t>
    </dgm:pt>
    <dgm:pt modelId="{8D30880B-858F-4F13-A360-DBE0DDF1827F}" type="sibTrans" cxnId="{934327AF-B803-4C04-AD26-277DEDEC8815}">
      <dgm:prSet/>
      <dgm:spPr/>
      <dgm:t>
        <a:bodyPr/>
        <a:lstStyle/>
        <a:p>
          <a:endParaRPr lang="ru-RU" sz="1400" b="1"/>
        </a:p>
      </dgm:t>
    </dgm:pt>
    <dgm:pt modelId="{C38B2E21-C167-4DAB-B08A-6289E15BA41C}">
      <dgm:prSet phldrT="[Текст]" custT="1"/>
      <dgm:spPr/>
      <dgm:t>
        <a:bodyPr/>
        <a:lstStyle/>
        <a:p>
          <a:r>
            <a:rPr lang="ru-RU" sz="1400" b="1" dirty="0" smtClean="0"/>
            <a:t>Армированных материалах</a:t>
          </a:r>
          <a:endParaRPr lang="ru-RU" sz="1400" b="1" dirty="0"/>
        </a:p>
      </dgm:t>
    </dgm:pt>
    <dgm:pt modelId="{1B4CA696-FCA2-40C9-BFCF-A4F38E3F7FE2}" type="parTrans" cxnId="{6B025A43-4B25-48D1-89C2-2AF5A20D1790}">
      <dgm:prSet/>
      <dgm:spPr/>
      <dgm:t>
        <a:bodyPr/>
        <a:lstStyle/>
        <a:p>
          <a:endParaRPr lang="ru-RU" sz="1400" b="1"/>
        </a:p>
      </dgm:t>
    </dgm:pt>
    <dgm:pt modelId="{45355C7E-881A-4D8E-A9D7-783391C16AAB}" type="sibTrans" cxnId="{6B025A43-4B25-48D1-89C2-2AF5A20D1790}">
      <dgm:prSet/>
      <dgm:spPr/>
      <dgm:t>
        <a:bodyPr/>
        <a:lstStyle/>
        <a:p>
          <a:endParaRPr lang="ru-RU" sz="1400" b="1"/>
        </a:p>
      </dgm:t>
    </dgm:pt>
    <dgm:pt modelId="{6F1ABEC1-E7BE-4AB1-8B25-8E815FEC7FCF}">
      <dgm:prSet custT="1"/>
      <dgm:spPr/>
      <dgm:t>
        <a:bodyPr/>
        <a:lstStyle/>
        <a:p>
          <a:r>
            <a:rPr lang="ru-RU" sz="1400" b="1" dirty="0" smtClean="0"/>
            <a:t>композитах</a:t>
          </a:r>
          <a:endParaRPr lang="ru-RU" sz="1400" b="1" dirty="0"/>
        </a:p>
      </dgm:t>
    </dgm:pt>
    <dgm:pt modelId="{995E1291-C079-44DE-AAD7-9DC104E18571}" type="parTrans" cxnId="{9417721C-DBA6-4B58-ABB6-EE36415594D6}">
      <dgm:prSet/>
      <dgm:spPr/>
      <dgm:t>
        <a:bodyPr/>
        <a:lstStyle/>
        <a:p>
          <a:endParaRPr lang="ru-RU" sz="1400" b="1"/>
        </a:p>
      </dgm:t>
    </dgm:pt>
    <dgm:pt modelId="{ECA7CD07-C1C5-47F2-8D23-C63C55F0B380}" type="sibTrans" cxnId="{9417721C-DBA6-4B58-ABB6-EE36415594D6}">
      <dgm:prSet/>
      <dgm:spPr/>
      <dgm:t>
        <a:bodyPr/>
        <a:lstStyle/>
        <a:p>
          <a:endParaRPr lang="ru-RU" sz="1400" b="1"/>
        </a:p>
      </dgm:t>
    </dgm:pt>
    <dgm:pt modelId="{88C9BC7B-3FC2-4CEA-9CB8-EC4E3F8035B7}">
      <dgm:prSet custT="1"/>
      <dgm:spPr/>
      <dgm:t>
        <a:bodyPr/>
        <a:lstStyle/>
        <a:p>
          <a:r>
            <a:rPr lang="ru-RU" sz="1400" b="1" dirty="0" smtClean="0"/>
            <a:t>металлокерамике</a:t>
          </a:r>
          <a:endParaRPr lang="ru-RU" sz="1400" b="1" dirty="0"/>
        </a:p>
      </dgm:t>
    </dgm:pt>
    <dgm:pt modelId="{66A9AAE1-7D04-4FDD-8C1B-85D2CDCB3F54}" type="parTrans" cxnId="{64D646F6-4A93-4B6B-959E-5CB08DEE658C}">
      <dgm:prSet/>
      <dgm:spPr/>
      <dgm:t>
        <a:bodyPr/>
        <a:lstStyle/>
        <a:p>
          <a:endParaRPr lang="ru-RU" sz="1400" b="1"/>
        </a:p>
      </dgm:t>
    </dgm:pt>
    <dgm:pt modelId="{EA0CCB25-D062-402A-AA5B-65FE3CE5F115}" type="sibTrans" cxnId="{64D646F6-4A93-4B6B-959E-5CB08DEE658C}">
      <dgm:prSet/>
      <dgm:spPr/>
      <dgm:t>
        <a:bodyPr/>
        <a:lstStyle/>
        <a:p>
          <a:endParaRPr lang="ru-RU" sz="1400" b="1"/>
        </a:p>
      </dgm:t>
    </dgm:pt>
    <dgm:pt modelId="{C0D8E41D-1CC8-468A-B748-B5A33E249E87}">
      <dgm:prSet custT="1"/>
      <dgm:spPr/>
      <dgm:t>
        <a:bodyPr/>
        <a:lstStyle/>
        <a:p>
          <a:r>
            <a:rPr lang="ru-RU" sz="1400" b="1" dirty="0" smtClean="0"/>
            <a:t>металлопластмассе</a:t>
          </a:r>
          <a:endParaRPr lang="ru-RU" sz="1400" b="1" dirty="0"/>
        </a:p>
      </dgm:t>
    </dgm:pt>
    <dgm:pt modelId="{957247B8-B08B-4C81-9BEB-0BD61B3939FA}" type="parTrans" cxnId="{70590AFB-7A77-4234-A359-3B8AC07EF626}">
      <dgm:prSet/>
      <dgm:spPr/>
      <dgm:t>
        <a:bodyPr/>
        <a:lstStyle/>
        <a:p>
          <a:endParaRPr lang="ru-RU" sz="1400" b="1"/>
        </a:p>
      </dgm:t>
    </dgm:pt>
    <dgm:pt modelId="{3222C0F1-42EB-4403-926D-4ADD5EC13DF3}" type="sibTrans" cxnId="{70590AFB-7A77-4234-A359-3B8AC07EF626}">
      <dgm:prSet/>
      <dgm:spPr/>
      <dgm:t>
        <a:bodyPr/>
        <a:lstStyle/>
        <a:p>
          <a:endParaRPr lang="ru-RU" sz="1400" b="1"/>
        </a:p>
      </dgm:t>
    </dgm:pt>
    <dgm:pt modelId="{DF012079-1A5D-49E4-BFAC-C05A950FFE33}">
      <dgm:prSet custT="1"/>
      <dgm:spPr/>
      <dgm:t>
        <a:bodyPr/>
        <a:lstStyle/>
        <a:p>
          <a:r>
            <a:rPr lang="ru-RU" sz="1400" b="1" dirty="0" smtClean="0"/>
            <a:t>Акриловая базисная пластмасса и эластомер</a:t>
          </a:r>
          <a:endParaRPr lang="ru-RU" sz="1400" b="1" dirty="0"/>
        </a:p>
      </dgm:t>
    </dgm:pt>
    <dgm:pt modelId="{FA488FDA-6F65-42D1-9BFB-16C35228BBB8}" type="parTrans" cxnId="{D8C82512-1E62-4E9A-851C-B6DEDA5F42C0}">
      <dgm:prSet/>
      <dgm:spPr/>
      <dgm:t>
        <a:bodyPr/>
        <a:lstStyle/>
        <a:p>
          <a:endParaRPr lang="ru-RU" sz="1400" b="1"/>
        </a:p>
      </dgm:t>
    </dgm:pt>
    <dgm:pt modelId="{67881E81-EEBB-46F9-BE92-5FE608FD67EF}" type="sibTrans" cxnId="{D8C82512-1E62-4E9A-851C-B6DEDA5F42C0}">
      <dgm:prSet/>
      <dgm:spPr/>
      <dgm:t>
        <a:bodyPr/>
        <a:lstStyle/>
        <a:p>
          <a:endParaRPr lang="ru-RU" sz="1400" b="1"/>
        </a:p>
      </dgm:t>
    </dgm:pt>
    <dgm:pt modelId="{DC7CDE22-2775-48DF-BB92-868A4A37AE92}" type="pres">
      <dgm:prSet presAssocID="{F5CA5F78-1D52-46C8-A08D-AAC976F6847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F6F3339-3759-41BD-880E-F65A96E8783E}" type="pres">
      <dgm:prSet presAssocID="{1556DCF6-1B52-4B35-9C7F-41B599593427}" presName="hierRoot1" presStyleCnt="0"/>
      <dgm:spPr/>
    </dgm:pt>
    <dgm:pt modelId="{0126F91F-0853-4159-A38D-F42D8C373BE4}" type="pres">
      <dgm:prSet presAssocID="{1556DCF6-1B52-4B35-9C7F-41B599593427}" presName="composite" presStyleCnt="0"/>
      <dgm:spPr/>
    </dgm:pt>
    <dgm:pt modelId="{4E3B57B4-57E1-4081-B0CA-6A299D001C08}" type="pres">
      <dgm:prSet presAssocID="{1556DCF6-1B52-4B35-9C7F-41B599593427}" presName="background" presStyleLbl="node0" presStyleIdx="0" presStyleCnt="1"/>
      <dgm:spPr/>
    </dgm:pt>
    <dgm:pt modelId="{B0AD4BA0-7FBF-44B9-BE2C-77B5BFDC8857}" type="pres">
      <dgm:prSet presAssocID="{1556DCF6-1B52-4B35-9C7F-41B599593427}" presName="text" presStyleLbl="fgAcc0" presStyleIdx="0" presStyleCnt="1" custScaleX="1432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1F5C99-7D3D-4470-B930-C81E0689B553}" type="pres">
      <dgm:prSet presAssocID="{1556DCF6-1B52-4B35-9C7F-41B599593427}" presName="hierChild2" presStyleCnt="0"/>
      <dgm:spPr/>
    </dgm:pt>
    <dgm:pt modelId="{152548BF-950C-411C-88FA-537F412F6A6C}" type="pres">
      <dgm:prSet presAssocID="{B44F93BD-2BDE-46D7-B1D6-8C4D9EB22DF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740492D-7C5A-42E4-95E9-DF6365BCF321}" type="pres">
      <dgm:prSet presAssocID="{24E8F5BE-C532-4FC9-A572-146B0ACBC983}" presName="hierRoot2" presStyleCnt="0"/>
      <dgm:spPr/>
    </dgm:pt>
    <dgm:pt modelId="{6499804F-2B31-4BC6-98A0-70C7D834AEC9}" type="pres">
      <dgm:prSet presAssocID="{24E8F5BE-C532-4FC9-A572-146B0ACBC983}" presName="composite2" presStyleCnt="0"/>
      <dgm:spPr/>
    </dgm:pt>
    <dgm:pt modelId="{4A43CA8F-29AC-43EF-85A2-3C6C106572F1}" type="pres">
      <dgm:prSet presAssocID="{24E8F5BE-C532-4FC9-A572-146B0ACBC983}" presName="background2" presStyleLbl="node2" presStyleIdx="0" presStyleCnt="2"/>
      <dgm:spPr/>
    </dgm:pt>
    <dgm:pt modelId="{026B8EB7-1E24-4502-B05D-5F015105E96F}" type="pres">
      <dgm:prSet presAssocID="{24E8F5BE-C532-4FC9-A572-146B0ACBC98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178213-76D7-4A47-A504-B9C27309AAF8}" type="pres">
      <dgm:prSet presAssocID="{24E8F5BE-C532-4FC9-A572-146B0ACBC983}" presName="hierChild3" presStyleCnt="0"/>
      <dgm:spPr/>
    </dgm:pt>
    <dgm:pt modelId="{07E9C568-CB3A-45F3-8A14-F051D9CB4DA9}" type="pres">
      <dgm:prSet presAssocID="{1D318053-10B0-458E-AD72-53D5CDAC4CA4}" presName="Name17" presStyleLbl="parChTrans1D3" presStyleIdx="0" presStyleCnt="4"/>
      <dgm:spPr/>
      <dgm:t>
        <a:bodyPr/>
        <a:lstStyle/>
        <a:p>
          <a:endParaRPr lang="ru-RU"/>
        </a:p>
      </dgm:t>
    </dgm:pt>
    <dgm:pt modelId="{39030AAA-C76F-4CA8-AB45-A49A4067FF71}" type="pres">
      <dgm:prSet presAssocID="{FFB70020-CB54-4C12-BFE0-B9F57A84A086}" presName="hierRoot3" presStyleCnt="0"/>
      <dgm:spPr/>
    </dgm:pt>
    <dgm:pt modelId="{C0C26627-9CE9-479B-B97A-B6E1CCFE4299}" type="pres">
      <dgm:prSet presAssocID="{FFB70020-CB54-4C12-BFE0-B9F57A84A086}" presName="composite3" presStyleCnt="0"/>
      <dgm:spPr/>
    </dgm:pt>
    <dgm:pt modelId="{C3AE70A3-0943-4855-AC36-AAAB33CCA2EC}" type="pres">
      <dgm:prSet presAssocID="{FFB70020-CB54-4C12-BFE0-B9F57A84A086}" presName="background3" presStyleLbl="node3" presStyleIdx="0" presStyleCnt="4"/>
      <dgm:spPr/>
    </dgm:pt>
    <dgm:pt modelId="{16D9B50D-ADEC-4E7B-9796-51A86C9B4CA8}" type="pres">
      <dgm:prSet presAssocID="{FFB70020-CB54-4C12-BFE0-B9F57A84A086}" presName="text3" presStyleLbl="fgAcc3" presStyleIdx="0" presStyleCnt="4" custLinFactNeighborX="-42880" custLinFactNeighborY="36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795BE6-5274-4BCC-830B-D8624AE13A82}" type="pres">
      <dgm:prSet presAssocID="{FFB70020-CB54-4C12-BFE0-B9F57A84A086}" presName="hierChild4" presStyleCnt="0"/>
      <dgm:spPr/>
    </dgm:pt>
    <dgm:pt modelId="{1DF53A37-4B5B-4BD8-9E9B-5CB13BA5D275}" type="pres">
      <dgm:prSet presAssocID="{5632A77A-EED6-4D9A-8639-90CEBABACB91}" presName="Name17" presStyleLbl="parChTrans1D3" presStyleIdx="1" presStyleCnt="4"/>
      <dgm:spPr/>
      <dgm:t>
        <a:bodyPr/>
        <a:lstStyle/>
        <a:p>
          <a:endParaRPr lang="ru-RU"/>
        </a:p>
      </dgm:t>
    </dgm:pt>
    <dgm:pt modelId="{390DD387-9F89-45C2-BC8D-78E28DB789F3}" type="pres">
      <dgm:prSet presAssocID="{6F995972-EA4C-49D8-8F5A-C729A49FE4C6}" presName="hierRoot3" presStyleCnt="0"/>
      <dgm:spPr/>
    </dgm:pt>
    <dgm:pt modelId="{9434E32E-BAF0-4B0A-AF08-AA193F830F23}" type="pres">
      <dgm:prSet presAssocID="{6F995972-EA4C-49D8-8F5A-C729A49FE4C6}" presName="composite3" presStyleCnt="0"/>
      <dgm:spPr/>
    </dgm:pt>
    <dgm:pt modelId="{C2FA1890-A970-44CE-80CC-168836410257}" type="pres">
      <dgm:prSet presAssocID="{6F995972-EA4C-49D8-8F5A-C729A49FE4C6}" presName="background3" presStyleLbl="node3" presStyleIdx="1" presStyleCnt="4"/>
      <dgm:spPr/>
    </dgm:pt>
    <dgm:pt modelId="{5D816799-99D0-490D-BD42-86BF1367D75A}" type="pres">
      <dgm:prSet presAssocID="{6F995972-EA4C-49D8-8F5A-C729A49FE4C6}" presName="text3" presStyleLbl="fgAcc3" presStyleIdx="1" presStyleCnt="4" custLinFactNeighborX="11084" custLinFactNeighborY="50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48D8D7-39F4-4073-9671-58AFCAA0F1BA}" type="pres">
      <dgm:prSet presAssocID="{6F995972-EA4C-49D8-8F5A-C729A49FE4C6}" presName="hierChild4" presStyleCnt="0"/>
      <dgm:spPr/>
    </dgm:pt>
    <dgm:pt modelId="{5F1803AE-A72A-4656-BF2B-389511D1A689}" type="pres">
      <dgm:prSet presAssocID="{31CD3803-A575-492F-B205-0C2F4F1A40B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B1E3629-3B04-448E-B1E7-0E68DAD303DA}" type="pres">
      <dgm:prSet presAssocID="{D1357778-A3CD-4129-8581-595F111B37E2}" presName="hierRoot2" presStyleCnt="0"/>
      <dgm:spPr/>
    </dgm:pt>
    <dgm:pt modelId="{6EA54F2E-BA35-48D6-9CF4-72BCB9E74BAD}" type="pres">
      <dgm:prSet presAssocID="{D1357778-A3CD-4129-8581-595F111B37E2}" presName="composite2" presStyleCnt="0"/>
      <dgm:spPr/>
    </dgm:pt>
    <dgm:pt modelId="{5CBA8AB7-B953-45BF-AC68-EF8A2EF28E98}" type="pres">
      <dgm:prSet presAssocID="{D1357778-A3CD-4129-8581-595F111B37E2}" presName="background2" presStyleLbl="node2" presStyleIdx="1" presStyleCnt="2"/>
      <dgm:spPr/>
    </dgm:pt>
    <dgm:pt modelId="{483952CA-0462-4F42-82D7-A9BD3899B3C8}" type="pres">
      <dgm:prSet presAssocID="{D1357778-A3CD-4129-8581-595F111B37E2}" presName="text2" presStyleLbl="fgAcc2" presStyleIdx="1" presStyleCnt="2" custScaleX="164723" custScaleY="1157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4DA151-E702-49F2-B679-1754385B23F1}" type="pres">
      <dgm:prSet presAssocID="{D1357778-A3CD-4129-8581-595F111B37E2}" presName="hierChild3" presStyleCnt="0"/>
      <dgm:spPr/>
    </dgm:pt>
    <dgm:pt modelId="{E937F84B-BFB7-4417-97C9-E13553BA2858}" type="pres">
      <dgm:prSet presAssocID="{1B4CA696-FCA2-40C9-BFCF-A4F38E3F7FE2}" presName="Name17" presStyleLbl="parChTrans1D3" presStyleIdx="2" presStyleCnt="4"/>
      <dgm:spPr/>
      <dgm:t>
        <a:bodyPr/>
        <a:lstStyle/>
        <a:p>
          <a:endParaRPr lang="ru-RU"/>
        </a:p>
      </dgm:t>
    </dgm:pt>
    <dgm:pt modelId="{C8D8F165-DE0D-4C79-9010-33B8CAD9D930}" type="pres">
      <dgm:prSet presAssocID="{C38B2E21-C167-4DAB-B08A-6289E15BA41C}" presName="hierRoot3" presStyleCnt="0"/>
      <dgm:spPr/>
    </dgm:pt>
    <dgm:pt modelId="{189EF6D9-7F97-481C-AE68-91E8E35B0C88}" type="pres">
      <dgm:prSet presAssocID="{C38B2E21-C167-4DAB-B08A-6289E15BA41C}" presName="composite3" presStyleCnt="0"/>
      <dgm:spPr/>
    </dgm:pt>
    <dgm:pt modelId="{D9594255-DFBF-4041-B23E-E67731C89A56}" type="pres">
      <dgm:prSet presAssocID="{C38B2E21-C167-4DAB-B08A-6289E15BA41C}" presName="background3" presStyleLbl="node3" presStyleIdx="2" presStyleCnt="4"/>
      <dgm:spPr/>
    </dgm:pt>
    <dgm:pt modelId="{7A9194CD-51B4-4187-A26B-FD03B3C7D09F}" type="pres">
      <dgm:prSet presAssocID="{C38B2E21-C167-4DAB-B08A-6289E15BA41C}" presName="text3" presStyleLbl="fgAcc3" presStyleIdx="2" presStyleCnt="4" custLinFactNeighborX="22746" custLinFactNeighborY="-39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D0597E-13DC-4674-B480-F2A8EA70EAA7}" type="pres">
      <dgm:prSet presAssocID="{C38B2E21-C167-4DAB-B08A-6289E15BA41C}" presName="hierChild4" presStyleCnt="0"/>
      <dgm:spPr/>
    </dgm:pt>
    <dgm:pt modelId="{D464F372-E93A-4243-B730-AFB494F993A6}" type="pres">
      <dgm:prSet presAssocID="{66A9AAE1-7D04-4FDD-8C1B-85D2CDCB3F54}" presName="Name23" presStyleLbl="parChTrans1D4" presStyleIdx="0" presStyleCnt="3"/>
      <dgm:spPr/>
      <dgm:t>
        <a:bodyPr/>
        <a:lstStyle/>
        <a:p>
          <a:endParaRPr lang="ru-RU"/>
        </a:p>
      </dgm:t>
    </dgm:pt>
    <dgm:pt modelId="{EEAFDBBE-97AF-41A2-A1DE-A661389D5519}" type="pres">
      <dgm:prSet presAssocID="{88C9BC7B-3FC2-4CEA-9CB8-EC4E3F8035B7}" presName="hierRoot4" presStyleCnt="0"/>
      <dgm:spPr/>
    </dgm:pt>
    <dgm:pt modelId="{7161F0CA-23DF-44A6-9E21-1707D1E130B0}" type="pres">
      <dgm:prSet presAssocID="{88C9BC7B-3FC2-4CEA-9CB8-EC4E3F8035B7}" presName="composite4" presStyleCnt="0"/>
      <dgm:spPr/>
    </dgm:pt>
    <dgm:pt modelId="{8C83F345-03E7-44B7-8ADB-C7DFFBEBDD0E}" type="pres">
      <dgm:prSet presAssocID="{88C9BC7B-3FC2-4CEA-9CB8-EC4E3F8035B7}" presName="background4" presStyleLbl="node4" presStyleIdx="0" presStyleCnt="3"/>
      <dgm:spPr/>
    </dgm:pt>
    <dgm:pt modelId="{44A694AD-22DA-490E-8B4E-DC8623E87ADF}" type="pres">
      <dgm:prSet presAssocID="{88C9BC7B-3FC2-4CEA-9CB8-EC4E3F8035B7}" presName="text4" presStyleLbl="fgAcc4" presStyleIdx="0" presStyleCnt="3" custScaleX="141658" custLinFactNeighborX="-33962" custLinFactNeighborY="17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3A1210-9389-431A-9125-372A42A7BE1E}" type="pres">
      <dgm:prSet presAssocID="{88C9BC7B-3FC2-4CEA-9CB8-EC4E3F8035B7}" presName="hierChild5" presStyleCnt="0"/>
      <dgm:spPr/>
    </dgm:pt>
    <dgm:pt modelId="{67B541C1-6BD8-4AB6-833C-E664CC1950A5}" type="pres">
      <dgm:prSet presAssocID="{FA488FDA-6F65-42D1-9BFB-16C35228BBB8}" presName="Name23" presStyleLbl="parChTrans1D4" presStyleIdx="1" presStyleCnt="3"/>
      <dgm:spPr/>
      <dgm:t>
        <a:bodyPr/>
        <a:lstStyle/>
        <a:p>
          <a:endParaRPr lang="ru-RU"/>
        </a:p>
      </dgm:t>
    </dgm:pt>
    <dgm:pt modelId="{E6690C65-AFCF-4392-A8CF-B6B20DD09BBA}" type="pres">
      <dgm:prSet presAssocID="{DF012079-1A5D-49E4-BFAC-C05A950FFE33}" presName="hierRoot4" presStyleCnt="0"/>
      <dgm:spPr/>
    </dgm:pt>
    <dgm:pt modelId="{AC46AB88-6F54-4272-96F1-9156B90C24A7}" type="pres">
      <dgm:prSet presAssocID="{DF012079-1A5D-49E4-BFAC-C05A950FFE33}" presName="composite4" presStyleCnt="0"/>
      <dgm:spPr/>
    </dgm:pt>
    <dgm:pt modelId="{AC851AB2-4CFF-4348-8FEA-24687338DB47}" type="pres">
      <dgm:prSet presAssocID="{DF012079-1A5D-49E4-BFAC-C05A950FFE33}" presName="background4" presStyleLbl="node4" presStyleIdx="1" presStyleCnt="3"/>
      <dgm:spPr/>
    </dgm:pt>
    <dgm:pt modelId="{4F328367-AC26-4E37-831A-F8274C1FF2A8}" type="pres">
      <dgm:prSet presAssocID="{DF012079-1A5D-49E4-BFAC-C05A950FFE33}" presName="text4" presStyleLbl="fgAcc4" presStyleIdx="1" presStyleCnt="3" custScaleX="112660" custLinFactNeighborX="62909" custLinFactNeighborY="-215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20FF4C-83A2-4B36-8F66-CF546EBE8B80}" type="pres">
      <dgm:prSet presAssocID="{DF012079-1A5D-49E4-BFAC-C05A950FFE33}" presName="hierChild5" presStyleCnt="0"/>
      <dgm:spPr/>
    </dgm:pt>
    <dgm:pt modelId="{44067669-20CB-424F-B106-CCB6CC40A854}" type="pres">
      <dgm:prSet presAssocID="{995E1291-C079-44DE-AAD7-9DC104E18571}" presName="Name17" presStyleLbl="parChTrans1D3" presStyleIdx="3" presStyleCnt="4"/>
      <dgm:spPr/>
      <dgm:t>
        <a:bodyPr/>
        <a:lstStyle/>
        <a:p>
          <a:endParaRPr lang="ru-RU"/>
        </a:p>
      </dgm:t>
    </dgm:pt>
    <dgm:pt modelId="{BF8335C0-B705-4917-8E73-26B5A82C5DA7}" type="pres">
      <dgm:prSet presAssocID="{6F1ABEC1-E7BE-4AB1-8B25-8E815FEC7FCF}" presName="hierRoot3" presStyleCnt="0"/>
      <dgm:spPr/>
    </dgm:pt>
    <dgm:pt modelId="{C846163D-EFC2-4A01-8938-D853E1600F48}" type="pres">
      <dgm:prSet presAssocID="{6F1ABEC1-E7BE-4AB1-8B25-8E815FEC7FCF}" presName="composite3" presStyleCnt="0"/>
      <dgm:spPr/>
    </dgm:pt>
    <dgm:pt modelId="{FAD98ACD-41C5-4E14-A19A-0B80F100674E}" type="pres">
      <dgm:prSet presAssocID="{6F1ABEC1-E7BE-4AB1-8B25-8E815FEC7FCF}" presName="background3" presStyleLbl="node3" presStyleIdx="3" presStyleCnt="4"/>
      <dgm:spPr/>
    </dgm:pt>
    <dgm:pt modelId="{9EB1DDAE-EDCC-425D-BAC8-05E2EA5613D0}" type="pres">
      <dgm:prSet presAssocID="{6F1ABEC1-E7BE-4AB1-8B25-8E815FEC7FCF}" presName="text3" presStyleLbl="fgAcc3" presStyleIdx="3" presStyleCnt="4" custLinFactNeighborX="29524" custLinFactNeighborY="-39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D1CF08-C90F-4D1A-A7FD-374C146067C8}" type="pres">
      <dgm:prSet presAssocID="{6F1ABEC1-E7BE-4AB1-8B25-8E815FEC7FCF}" presName="hierChild4" presStyleCnt="0"/>
      <dgm:spPr/>
    </dgm:pt>
    <dgm:pt modelId="{1DC2EDE6-CB78-49AE-AAFC-9A13EDEDC5F4}" type="pres">
      <dgm:prSet presAssocID="{957247B8-B08B-4C81-9BEB-0BD61B3939FA}" presName="Name23" presStyleLbl="parChTrans1D4" presStyleIdx="2" presStyleCnt="3"/>
      <dgm:spPr/>
      <dgm:t>
        <a:bodyPr/>
        <a:lstStyle/>
        <a:p>
          <a:endParaRPr lang="ru-RU"/>
        </a:p>
      </dgm:t>
    </dgm:pt>
    <dgm:pt modelId="{3C707CF4-0C25-4412-BA2E-1E89DD96A950}" type="pres">
      <dgm:prSet presAssocID="{C0D8E41D-1CC8-468A-B748-B5A33E249E87}" presName="hierRoot4" presStyleCnt="0"/>
      <dgm:spPr/>
    </dgm:pt>
    <dgm:pt modelId="{3B9ABC68-2D71-4882-839C-B0064F8E8739}" type="pres">
      <dgm:prSet presAssocID="{C0D8E41D-1CC8-468A-B748-B5A33E249E87}" presName="composite4" presStyleCnt="0"/>
      <dgm:spPr/>
    </dgm:pt>
    <dgm:pt modelId="{4473C9B0-454A-4962-A2A9-987C13B7EC40}" type="pres">
      <dgm:prSet presAssocID="{C0D8E41D-1CC8-468A-B748-B5A33E249E87}" presName="background4" presStyleLbl="node4" presStyleIdx="2" presStyleCnt="3"/>
      <dgm:spPr/>
    </dgm:pt>
    <dgm:pt modelId="{5A188D7E-D1EB-41D3-B50A-B389706B21D3}" type="pres">
      <dgm:prSet presAssocID="{C0D8E41D-1CC8-468A-B748-B5A33E249E87}" presName="text4" presStyleLbl="fgAcc4" presStyleIdx="2" presStyleCnt="3" custScaleX="157997" custLinFactNeighborX="15024" custLinFactNeighborY="-51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3E4F49-79F3-4686-9FCF-01549465C4BC}" type="pres">
      <dgm:prSet presAssocID="{C0D8E41D-1CC8-468A-B748-B5A33E249E87}" presName="hierChild5" presStyleCnt="0"/>
      <dgm:spPr/>
    </dgm:pt>
  </dgm:ptLst>
  <dgm:cxnLst>
    <dgm:cxn modelId="{A718AB3D-DE76-463E-BB65-1C6B987269D1}" type="presOf" srcId="{6F1ABEC1-E7BE-4AB1-8B25-8E815FEC7FCF}" destId="{9EB1DDAE-EDCC-425D-BAC8-05E2EA5613D0}" srcOrd="0" destOrd="0" presId="urn:microsoft.com/office/officeart/2005/8/layout/hierarchy1"/>
    <dgm:cxn modelId="{9417721C-DBA6-4B58-ABB6-EE36415594D6}" srcId="{D1357778-A3CD-4129-8581-595F111B37E2}" destId="{6F1ABEC1-E7BE-4AB1-8B25-8E815FEC7FCF}" srcOrd="1" destOrd="0" parTransId="{995E1291-C079-44DE-AAD7-9DC104E18571}" sibTransId="{ECA7CD07-C1C5-47F2-8D23-C63C55F0B380}"/>
    <dgm:cxn modelId="{58FEE176-CB20-40E8-BFEA-767D0C8AE539}" type="presOf" srcId="{C38B2E21-C167-4DAB-B08A-6289E15BA41C}" destId="{7A9194CD-51B4-4187-A26B-FD03B3C7D09F}" srcOrd="0" destOrd="0" presId="urn:microsoft.com/office/officeart/2005/8/layout/hierarchy1"/>
    <dgm:cxn modelId="{64817162-D1F7-4F1B-814E-2464C9C95F28}" srcId="{1556DCF6-1B52-4B35-9C7F-41B599593427}" destId="{24E8F5BE-C532-4FC9-A572-146B0ACBC983}" srcOrd="0" destOrd="0" parTransId="{B44F93BD-2BDE-46D7-B1D6-8C4D9EB22DF3}" sibTransId="{A6DD3A42-7AE7-4AD7-B6DE-00F83ABE425B}"/>
    <dgm:cxn modelId="{36B1560C-5798-4221-80E8-62FAD027C31C}" type="presOf" srcId="{B44F93BD-2BDE-46D7-B1D6-8C4D9EB22DF3}" destId="{152548BF-950C-411C-88FA-537F412F6A6C}" srcOrd="0" destOrd="0" presId="urn:microsoft.com/office/officeart/2005/8/layout/hierarchy1"/>
    <dgm:cxn modelId="{86288BDA-C1F9-4D78-AD65-4B1B647D2167}" srcId="{F5CA5F78-1D52-46C8-A08D-AAC976F68479}" destId="{1556DCF6-1B52-4B35-9C7F-41B599593427}" srcOrd="0" destOrd="0" parTransId="{A702A529-F513-416A-8DD7-2AC103EBAF87}" sibTransId="{7EC96321-98E1-40CD-B4BF-08157A7DE878}"/>
    <dgm:cxn modelId="{A06D2F64-4E63-428F-BA87-6540E3B18C23}" type="presOf" srcId="{F5CA5F78-1D52-46C8-A08D-AAC976F68479}" destId="{DC7CDE22-2775-48DF-BB92-868A4A37AE92}" srcOrd="0" destOrd="0" presId="urn:microsoft.com/office/officeart/2005/8/layout/hierarchy1"/>
    <dgm:cxn modelId="{FA123054-5B4E-4617-B82E-8D3341E7128E}" type="presOf" srcId="{1D318053-10B0-458E-AD72-53D5CDAC4CA4}" destId="{07E9C568-CB3A-45F3-8A14-F051D9CB4DA9}" srcOrd="0" destOrd="0" presId="urn:microsoft.com/office/officeart/2005/8/layout/hierarchy1"/>
    <dgm:cxn modelId="{E39D5DD9-855A-4B22-8E82-FE7CA3216560}" type="presOf" srcId="{24E8F5BE-C532-4FC9-A572-146B0ACBC983}" destId="{026B8EB7-1E24-4502-B05D-5F015105E96F}" srcOrd="0" destOrd="0" presId="urn:microsoft.com/office/officeart/2005/8/layout/hierarchy1"/>
    <dgm:cxn modelId="{34EC471B-8450-4D04-BA9B-CC466B035B98}" srcId="{24E8F5BE-C532-4FC9-A572-146B0ACBC983}" destId="{6F995972-EA4C-49D8-8F5A-C729A49FE4C6}" srcOrd="1" destOrd="0" parTransId="{5632A77A-EED6-4D9A-8639-90CEBABACB91}" sibTransId="{8DF06BEF-1061-4B29-B0D2-4798CF7AEA5D}"/>
    <dgm:cxn modelId="{49854751-7BDC-400D-ABF1-814AED0CCD21}" type="presOf" srcId="{6F995972-EA4C-49D8-8F5A-C729A49FE4C6}" destId="{5D816799-99D0-490D-BD42-86BF1367D75A}" srcOrd="0" destOrd="0" presId="urn:microsoft.com/office/officeart/2005/8/layout/hierarchy1"/>
    <dgm:cxn modelId="{8EE87805-B2DD-4600-857A-945CAD9430BF}" type="presOf" srcId="{C0D8E41D-1CC8-468A-B748-B5A33E249E87}" destId="{5A188D7E-D1EB-41D3-B50A-B389706B21D3}" srcOrd="0" destOrd="0" presId="urn:microsoft.com/office/officeart/2005/8/layout/hierarchy1"/>
    <dgm:cxn modelId="{072F5445-31C5-4D58-9C86-9362CD67276F}" type="presOf" srcId="{957247B8-B08B-4C81-9BEB-0BD61B3939FA}" destId="{1DC2EDE6-CB78-49AE-AAFC-9A13EDEDC5F4}" srcOrd="0" destOrd="0" presId="urn:microsoft.com/office/officeart/2005/8/layout/hierarchy1"/>
    <dgm:cxn modelId="{D9DD2D04-856A-4E55-A6B3-2D43BBDD455D}" type="presOf" srcId="{31CD3803-A575-492F-B205-0C2F4F1A40BE}" destId="{5F1803AE-A72A-4656-BF2B-389511D1A689}" srcOrd="0" destOrd="0" presId="urn:microsoft.com/office/officeart/2005/8/layout/hierarchy1"/>
    <dgm:cxn modelId="{B48B23E4-C756-4A97-8F4E-6B2164548EC8}" type="presOf" srcId="{D1357778-A3CD-4129-8581-595F111B37E2}" destId="{483952CA-0462-4F42-82D7-A9BD3899B3C8}" srcOrd="0" destOrd="0" presId="urn:microsoft.com/office/officeart/2005/8/layout/hierarchy1"/>
    <dgm:cxn modelId="{13D0C36C-9B46-4CD5-8837-3ECD3343529D}" type="presOf" srcId="{66A9AAE1-7D04-4FDD-8C1B-85D2CDCB3F54}" destId="{D464F372-E93A-4243-B730-AFB494F993A6}" srcOrd="0" destOrd="0" presId="urn:microsoft.com/office/officeart/2005/8/layout/hierarchy1"/>
    <dgm:cxn modelId="{1601B929-A34F-451E-9384-88A2EF13FE49}" type="presOf" srcId="{1B4CA696-FCA2-40C9-BFCF-A4F38E3F7FE2}" destId="{E937F84B-BFB7-4417-97C9-E13553BA2858}" srcOrd="0" destOrd="0" presId="urn:microsoft.com/office/officeart/2005/8/layout/hierarchy1"/>
    <dgm:cxn modelId="{56F4B53F-B2D6-4F0F-B72D-36856197079F}" type="presOf" srcId="{1556DCF6-1B52-4B35-9C7F-41B599593427}" destId="{B0AD4BA0-7FBF-44B9-BE2C-77B5BFDC8857}" srcOrd="0" destOrd="0" presId="urn:microsoft.com/office/officeart/2005/8/layout/hierarchy1"/>
    <dgm:cxn modelId="{70590AFB-7A77-4234-A359-3B8AC07EF626}" srcId="{6F1ABEC1-E7BE-4AB1-8B25-8E815FEC7FCF}" destId="{C0D8E41D-1CC8-468A-B748-B5A33E249E87}" srcOrd="0" destOrd="0" parTransId="{957247B8-B08B-4C81-9BEB-0BD61B3939FA}" sibTransId="{3222C0F1-42EB-4403-926D-4ADD5EC13DF3}"/>
    <dgm:cxn modelId="{BB3E1CAA-D652-49D0-908A-4E62F6D0DE3E}" type="presOf" srcId="{FFB70020-CB54-4C12-BFE0-B9F57A84A086}" destId="{16D9B50D-ADEC-4E7B-9796-51A86C9B4CA8}" srcOrd="0" destOrd="0" presId="urn:microsoft.com/office/officeart/2005/8/layout/hierarchy1"/>
    <dgm:cxn modelId="{08E950B7-3681-47D9-B5C0-6D736BF9CB61}" type="presOf" srcId="{5632A77A-EED6-4D9A-8639-90CEBABACB91}" destId="{1DF53A37-4B5B-4BD8-9E9B-5CB13BA5D275}" srcOrd="0" destOrd="0" presId="urn:microsoft.com/office/officeart/2005/8/layout/hierarchy1"/>
    <dgm:cxn modelId="{FF03479D-7131-403F-89FA-05A14C6C73BD}" type="presOf" srcId="{FA488FDA-6F65-42D1-9BFB-16C35228BBB8}" destId="{67B541C1-6BD8-4AB6-833C-E664CC1950A5}" srcOrd="0" destOrd="0" presId="urn:microsoft.com/office/officeart/2005/8/layout/hierarchy1"/>
    <dgm:cxn modelId="{D8C82512-1E62-4E9A-851C-B6DEDA5F42C0}" srcId="{88C9BC7B-3FC2-4CEA-9CB8-EC4E3F8035B7}" destId="{DF012079-1A5D-49E4-BFAC-C05A950FFE33}" srcOrd="0" destOrd="0" parTransId="{FA488FDA-6F65-42D1-9BFB-16C35228BBB8}" sibTransId="{67881E81-EEBB-46F9-BE92-5FE608FD67EF}"/>
    <dgm:cxn modelId="{9F7710EE-3C97-4200-BBEC-428B2E0BBED1}" type="presOf" srcId="{995E1291-C079-44DE-AAD7-9DC104E18571}" destId="{44067669-20CB-424F-B106-CCB6CC40A854}" srcOrd="0" destOrd="0" presId="urn:microsoft.com/office/officeart/2005/8/layout/hierarchy1"/>
    <dgm:cxn modelId="{85419574-400C-42D5-9152-731AF52C0DB8}" type="presOf" srcId="{88C9BC7B-3FC2-4CEA-9CB8-EC4E3F8035B7}" destId="{44A694AD-22DA-490E-8B4E-DC8623E87ADF}" srcOrd="0" destOrd="0" presId="urn:microsoft.com/office/officeart/2005/8/layout/hierarchy1"/>
    <dgm:cxn modelId="{64D646F6-4A93-4B6B-959E-5CB08DEE658C}" srcId="{C38B2E21-C167-4DAB-B08A-6289E15BA41C}" destId="{88C9BC7B-3FC2-4CEA-9CB8-EC4E3F8035B7}" srcOrd="0" destOrd="0" parTransId="{66A9AAE1-7D04-4FDD-8C1B-85D2CDCB3F54}" sibTransId="{EA0CCB25-D062-402A-AA5B-65FE3CE5F115}"/>
    <dgm:cxn modelId="{6B025A43-4B25-48D1-89C2-2AF5A20D1790}" srcId="{D1357778-A3CD-4129-8581-595F111B37E2}" destId="{C38B2E21-C167-4DAB-B08A-6289E15BA41C}" srcOrd="0" destOrd="0" parTransId="{1B4CA696-FCA2-40C9-BFCF-A4F38E3F7FE2}" sibTransId="{45355C7E-881A-4D8E-A9D7-783391C16AAB}"/>
    <dgm:cxn modelId="{C6D568EA-94DE-4AEB-ABE6-E356E676C98E}" srcId="{24E8F5BE-C532-4FC9-A572-146B0ACBC983}" destId="{FFB70020-CB54-4C12-BFE0-B9F57A84A086}" srcOrd="0" destOrd="0" parTransId="{1D318053-10B0-458E-AD72-53D5CDAC4CA4}" sibTransId="{BDFD9946-81BD-42FC-AFDF-16F74F2E2863}"/>
    <dgm:cxn modelId="{934327AF-B803-4C04-AD26-277DEDEC8815}" srcId="{1556DCF6-1B52-4B35-9C7F-41B599593427}" destId="{D1357778-A3CD-4129-8581-595F111B37E2}" srcOrd="1" destOrd="0" parTransId="{31CD3803-A575-492F-B205-0C2F4F1A40BE}" sibTransId="{8D30880B-858F-4F13-A360-DBE0DDF1827F}"/>
    <dgm:cxn modelId="{3613669E-83A3-4353-AFF2-51104118A40B}" type="presOf" srcId="{DF012079-1A5D-49E4-BFAC-C05A950FFE33}" destId="{4F328367-AC26-4E37-831A-F8274C1FF2A8}" srcOrd="0" destOrd="0" presId="urn:microsoft.com/office/officeart/2005/8/layout/hierarchy1"/>
    <dgm:cxn modelId="{4521A3A9-081D-4337-A75C-2ECDC77A5EDA}" type="presParOf" srcId="{DC7CDE22-2775-48DF-BB92-868A4A37AE92}" destId="{4F6F3339-3759-41BD-880E-F65A96E8783E}" srcOrd="0" destOrd="0" presId="urn:microsoft.com/office/officeart/2005/8/layout/hierarchy1"/>
    <dgm:cxn modelId="{3CE42CB6-EB6B-45B3-B626-2A7EF7FD3004}" type="presParOf" srcId="{4F6F3339-3759-41BD-880E-F65A96E8783E}" destId="{0126F91F-0853-4159-A38D-F42D8C373BE4}" srcOrd="0" destOrd="0" presId="urn:microsoft.com/office/officeart/2005/8/layout/hierarchy1"/>
    <dgm:cxn modelId="{90476865-4284-4D3D-9F99-FD50C143326C}" type="presParOf" srcId="{0126F91F-0853-4159-A38D-F42D8C373BE4}" destId="{4E3B57B4-57E1-4081-B0CA-6A299D001C08}" srcOrd="0" destOrd="0" presId="urn:microsoft.com/office/officeart/2005/8/layout/hierarchy1"/>
    <dgm:cxn modelId="{9DD773D3-C061-46D0-BC34-34988F716949}" type="presParOf" srcId="{0126F91F-0853-4159-A38D-F42D8C373BE4}" destId="{B0AD4BA0-7FBF-44B9-BE2C-77B5BFDC8857}" srcOrd="1" destOrd="0" presId="urn:microsoft.com/office/officeart/2005/8/layout/hierarchy1"/>
    <dgm:cxn modelId="{D03893AB-F625-4CA0-B014-F52FE670DE4D}" type="presParOf" srcId="{4F6F3339-3759-41BD-880E-F65A96E8783E}" destId="{3E1F5C99-7D3D-4470-B930-C81E0689B553}" srcOrd="1" destOrd="0" presId="urn:microsoft.com/office/officeart/2005/8/layout/hierarchy1"/>
    <dgm:cxn modelId="{69815D1F-6015-4266-B6F2-9F4CCD9452F6}" type="presParOf" srcId="{3E1F5C99-7D3D-4470-B930-C81E0689B553}" destId="{152548BF-950C-411C-88FA-537F412F6A6C}" srcOrd="0" destOrd="0" presId="urn:microsoft.com/office/officeart/2005/8/layout/hierarchy1"/>
    <dgm:cxn modelId="{2BE3C6C1-8786-48D5-A108-9AAB95205F0F}" type="presParOf" srcId="{3E1F5C99-7D3D-4470-B930-C81E0689B553}" destId="{8740492D-7C5A-42E4-95E9-DF6365BCF321}" srcOrd="1" destOrd="0" presId="urn:microsoft.com/office/officeart/2005/8/layout/hierarchy1"/>
    <dgm:cxn modelId="{05C2DF62-625E-4FB3-9C43-412143B7E8AD}" type="presParOf" srcId="{8740492D-7C5A-42E4-95E9-DF6365BCF321}" destId="{6499804F-2B31-4BC6-98A0-70C7D834AEC9}" srcOrd="0" destOrd="0" presId="urn:microsoft.com/office/officeart/2005/8/layout/hierarchy1"/>
    <dgm:cxn modelId="{561B21C2-21DF-4839-8DDE-62DFDA6642FB}" type="presParOf" srcId="{6499804F-2B31-4BC6-98A0-70C7D834AEC9}" destId="{4A43CA8F-29AC-43EF-85A2-3C6C106572F1}" srcOrd="0" destOrd="0" presId="urn:microsoft.com/office/officeart/2005/8/layout/hierarchy1"/>
    <dgm:cxn modelId="{EF29B0BD-18A0-4379-B9C9-F726CD72B364}" type="presParOf" srcId="{6499804F-2B31-4BC6-98A0-70C7D834AEC9}" destId="{026B8EB7-1E24-4502-B05D-5F015105E96F}" srcOrd="1" destOrd="0" presId="urn:microsoft.com/office/officeart/2005/8/layout/hierarchy1"/>
    <dgm:cxn modelId="{5C27084B-F43A-4897-898D-A13C2F628E82}" type="presParOf" srcId="{8740492D-7C5A-42E4-95E9-DF6365BCF321}" destId="{18178213-76D7-4A47-A504-B9C27309AAF8}" srcOrd="1" destOrd="0" presId="urn:microsoft.com/office/officeart/2005/8/layout/hierarchy1"/>
    <dgm:cxn modelId="{90D9C467-0D5C-4416-A438-B5ADD867E0F1}" type="presParOf" srcId="{18178213-76D7-4A47-A504-B9C27309AAF8}" destId="{07E9C568-CB3A-45F3-8A14-F051D9CB4DA9}" srcOrd="0" destOrd="0" presId="urn:microsoft.com/office/officeart/2005/8/layout/hierarchy1"/>
    <dgm:cxn modelId="{9CA019E7-AD53-47E1-98A6-8F8F7D40D1AC}" type="presParOf" srcId="{18178213-76D7-4A47-A504-B9C27309AAF8}" destId="{39030AAA-C76F-4CA8-AB45-A49A4067FF71}" srcOrd="1" destOrd="0" presId="urn:microsoft.com/office/officeart/2005/8/layout/hierarchy1"/>
    <dgm:cxn modelId="{6B860E57-9C94-4C3E-9730-655342F7E4C6}" type="presParOf" srcId="{39030AAA-C76F-4CA8-AB45-A49A4067FF71}" destId="{C0C26627-9CE9-479B-B97A-B6E1CCFE4299}" srcOrd="0" destOrd="0" presId="urn:microsoft.com/office/officeart/2005/8/layout/hierarchy1"/>
    <dgm:cxn modelId="{1D35142B-FBE6-4F13-AC79-D1310F76771A}" type="presParOf" srcId="{C0C26627-9CE9-479B-B97A-B6E1CCFE4299}" destId="{C3AE70A3-0943-4855-AC36-AAAB33CCA2EC}" srcOrd="0" destOrd="0" presId="urn:microsoft.com/office/officeart/2005/8/layout/hierarchy1"/>
    <dgm:cxn modelId="{08CCD512-1853-4D30-8E6C-0D146F660A63}" type="presParOf" srcId="{C0C26627-9CE9-479B-B97A-B6E1CCFE4299}" destId="{16D9B50D-ADEC-4E7B-9796-51A86C9B4CA8}" srcOrd="1" destOrd="0" presId="urn:microsoft.com/office/officeart/2005/8/layout/hierarchy1"/>
    <dgm:cxn modelId="{64A774EC-F4B3-495D-A4EC-CADAE717B57C}" type="presParOf" srcId="{39030AAA-C76F-4CA8-AB45-A49A4067FF71}" destId="{67795BE6-5274-4BCC-830B-D8624AE13A82}" srcOrd="1" destOrd="0" presId="urn:microsoft.com/office/officeart/2005/8/layout/hierarchy1"/>
    <dgm:cxn modelId="{0E4F55C7-2C13-4E50-B0FE-EBA7A8B776B2}" type="presParOf" srcId="{18178213-76D7-4A47-A504-B9C27309AAF8}" destId="{1DF53A37-4B5B-4BD8-9E9B-5CB13BA5D275}" srcOrd="2" destOrd="0" presId="urn:microsoft.com/office/officeart/2005/8/layout/hierarchy1"/>
    <dgm:cxn modelId="{4CCF08DE-D9D4-4260-ADE4-A092FD965640}" type="presParOf" srcId="{18178213-76D7-4A47-A504-B9C27309AAF8}" destId="{390DD387-9F89-45C2-BC8D-78E28DB789F3}" srcOrd="3" destOrd="0" presId="urn:microsoft.com/office/officeart/2005/8/layout/hierarchy1"/>
    <dgm:cxn modelId="{73EC2B3F-A154-4273-BFD8-350EE763E8D7}" type="presParOf" srcId="{390DD387-9F89-45C2-BC8D-78E28DB789F3}" destId="{9434E32E-BAF0-4B0A-AF08-AA193F830F23}" srcOrd="0" destOrd="0" presId="urn:microsoft.com/office/officeart/2005/8/layout/hierarchy1"/>
    <dgm:cxn modelId="{DBF41C51-794D-4776-8871-B3F518353750}" type="presParOf" srcId="{9434E32E-BAF0-4B0A-AF08-AA193F830F23}" destId="{C2FA1890-A970-44CE-80CC-168836410257}" srcOrd="0" destOrd="0" presId="urn:microsoft.com/office/officeart/2005/8/layout/hierarchy1"/>
    <dgm:cxn modelId="{215A638F-521A-4A89-8851-C9F2A0891EA3}" type="presParOf" srcId="{9434E32E-BAF0-4B0A-AF08-AA193F830F23}" destId="{5D816799-99D0-490D-BD42-86BF1367D75A}" srcOrd="1" destOrd="0" presId="urn:microsoft.com/office/officeart/2005/8/layout/hierarchy1"/>
    <dgm:cxn modelId="{9A726D4F-8383-4A2C-869B-6A4DF47C5635}" type="presParOf" srcId="{390DD387-9F89-45C2-BC8D-78E28DB789F3}" destId="{7F48D8D7-39F4-4073-9671-58AFCAA0F1BA}" srcOrd="1" destOrd="0" presId="urn:microsoft.com/office/officeart/2005/8/layout/hierarchy1"/>
    <dgm:cxn modelId="{13B87794-0CCC-4393-9B7F-8704AA4535C7}" type="presParOf" srcId="{3E1F5C99-7D3D-4470-B930-C81E0689B553}" destId="{5F1803AE-A72A-4656-BF2B-389511D1A689}" srcOrd="2" destOrd="0" presId="urn:microsoft.com/office/officeart/2005/8/layout/hierarchy1"/>
    <dgm:cxn modelId="{4CEDD9C6-6230-460A-B893-A878045AFBA0}" type="presParOf" srcId="{3E1F5C99-7D3D-4470-B930-C81E0689B553}" destId="{7B1E3629-3B04-448E-B1E7-0E68DAD303DA}" srcOrd="3" destOrd="0" presId="urn:microsoft.com/office/officeart/2005/8/layout/hierarchy1"/>
    <dgm:cxn modelId="{8808F31D-C9C0-4456-85BE-48FE6F92ED44}" type="presParOf" srcId="{7B1E3629-3B04-448E-B1E7-0E68DAD303DA}" destId="{6EA54F2E-BA35-48D6-9CF4-72BCB9E74BAD}" srcOrd="0" destOrd="0" presId="urn:microsoft.com/office/officeart/2005/8/layout/hierarchy1"/>
    <dgm:cxn modelId="{9DA0C104-2394-4B37-B583-AE61E5CEE93D}" type="presParOf" srcId="{6EA54F2E-BA35-48D6-9CF4-72BCB9E74BAD}" destId="{5CBA8AB7-B953-45BF-AC68-EF8A2EF28E98}" srcOrd="0" destOrd="0" presId="urn:microsoft.com/office/officeart/2005/8/layout/hierarchy1"/>
    <dgm:cxn modelId="{2A031436-2564-424D-9F05-1332EB358341}" type="presParOf" srcId="{6EA54F2E-BA35-48D6-9CF4-72BCB9E74BAD}" destId="{483952CA-0462-4F42-82D7-A9BD3899B3C8}" srcOrd="1" destOrd="0" presId="urn:microsoft.com/office/officeart/2005/8/layout/hierarchy1"/>
    <dgm:cxn modelId="{3F51FAFB-9F48-4A1E-A3B6-25D23DBFC8D0}" type="presParOf" srcId="{7B1E3629-3B04-448E-B1E7-0E68DAD303DA}" destId="{494DA151-E702-49F2-B679-1754385B23F1}" srcOrd="1" destOrd="0" presId="urn:microsoft.com/office/officeart/2005/8/layout/hierarchy1"/>
    <dgm:cxn modelId="{EC951A6A-1EC5-46F7-AA35-65C62F13E457}" type="presParOf" srcId="{494DA151-E702-49F2-B679-1754385B23F1}" destId="{E937F84B-BFB7-4417-97C9-E13553BA2858}" srcOrd="0" destOrd="0" presId="urn:microsoft.com/office/officeart/2005/8/layout/hierarchy1"/>
    <dgm:cxn modelId="{599089AC-72CA-4190-B6F7-ACDF02199263}" type="presParOf" srcId="{494DA151-E702-49F2-B679-1754385B23F1}" destId="{C8D8F165-DE0D-4C79-9010-33B8CAD9D930}" srcOrd="1" destOrd="0" presId="urn:microsoft.com/office/officeart/2005/8/layout/hierarchy1"/>
    <dgm:cxn modelId="{52F0D355-56F1-4A18-9A30-70B9AE4B58F9}" type="presParOf" srcId="{C8D8F165-DE0D-4C79-9010-33B8CAD9D930}" destId="{189EF6D9-7F97-481C-AE68-91E8E35B0C88}" srcOrd="0" destOrd="0" presId="urn:microsoft.com/office/officeart/2005/8/layout/hierarchy1"/>
    <dgm:cxn modelId="{ACB9945F-327F-4A0F-855D-13C63B647F10}" type="presParOf" srcId="{189EF6D9-7F97-481C-AE68-91E8E35B0C88}" destId="{D9594255-DFBF-4041-B23E-E67731C89A56}" srcOrd="0" destOrd="0" presId="urn:microsoft.com/office/officeart/2005/8/layout/hierarchy1"/>
    <dgm:cxn modelId="{768B8461-2A87-486C-A048-4F789DCF3F18}" type="presParOf" srcId="{189EF6D9-7F97-481C-AE68-91E8E35B0C88}" destId="{7A9194CD-51B4-4187-A26B-FD03B3C7D09F}" srcOrd="1" destOrd="0" presId="urn:microsoft.com/office/officeart/2005/8/layout/hierarchy1"/>
    <dgm:cxn modelId="{B898219E-A413-43F4-B377-21307DA38B93}" type="presParOf" srcId="{C8D8F165-DE0D-4C79-9010-33B8CAD9D930}" destId="{F3D0597E-13DC-4674-B480-F2A8EA70EAA7}" srcOrd="1" destOrd="0" presId="urn:microsoft.com/office/officeart/2005/8/layout/hierarchy1"/>
    <dgm:cxn modelId="{7E06A0AA-390E-47B0-AE89-C55A28F4615E}" type="presParOf" srcId="{F3D0597E-13DC-4674-B480-F2A8EA70EAA7}" destId="{D464F372-E93A-4243-B730-AFB494F993A6}" srcOrd="0" destOrd="0" presId="urn:microsoft.com/office/officeart/2005/8/layout/hierarchy1"/>
    <dgm:cxn modelId="{78D2D15C-EA47-4663-85EC-0EE4A57891FD}" type="presParOf" srcId="{F3D0597E-13DC-4674-B480-F2A8EA70EAA7}" destId="{EEAFDBBE-97AF-41A2-A1DE-A661389D5519}" srcOrd="1" destOrd="0" presId="urn:microsoft.com/office/officeart/2005/8/layout/hierarchy1"/>
    <dgm:cxn modelId="{5F55A157-86DD-47AB-9D92-B85BCAA728D8}" type="presParOf" srcId="{EEAFDBBE-97AF-41A2-A1DE-A661389D5519}" destId="{7161F0CA-23DF-44A6-9E21-1707D1E130B0}" srcOrd="0" destOrd="0" presId="urn:microsoft.com/office/officeart/2005/8/layout/hierarchy1"/>
    <dgm:cxn modelId="{79B0F509-3D0C-4BB4-9985-235F0C273E1D}" type="presParOf" srcId="{7161F0CA-23DF-44A6-9E21-1707D1E130B0}" destId="{8C83F345-03E7-44B7-8ADB-C7DFFBEBDD0E}" srcOrd="0" destOrd="0" presId="urn:microsoft.com/office/officeart/2005/8/layout/hierarchy1"/>
    <dgm:cxn modelId="{F7494E63-9E73-4081-9F38-493234F9C302}" type="presParOf" srcId="{7161F0CA-23DF-44A6-9E21-1707D1E130B0}" destId="{44A694AD-22DA-490E-8B4E-DC8623E87ADF}" srcOrd="1" destOrd="0" presId="urn:microsoft.com/office/officeart/2005/8/layout/hierarchy1"/>
    <dgm:cxn modelId="{951A6B95-616A-47D0-8E74-119CD927C8E0}" type="presParOf" srcId="{EEAFDBBE-97AF-41A2-A1DE-A661389D5519}" destId="{9A3A1210-9389-431A-9125-372A42A7BE1E}" srcOrd="1" destOrd="0" presId="urn:microsoft.com/office/officeart/2005/8/layout/hierarchy1"/>
    <dgm:cxn modelId="{A92AE604-161E-43FE-BDF9-D8A8C169EC93}" type="presParOf" srcId="{9A3A1210-9389-431A-9125-372A42A7BE1E}" destId="{67B541C1-6BD8-4AB6-833C-E664CC1950A5}" srcOrd="0" destOrd="0" presId="urn:microsoft.com/office/officeart/2005/8/layout/hierarchy1"/>
    <dgm:cxn modelId="{760B93E2-419F-443B-BCF0-04B9005F89D9}" type="presParOf" srcId="{9A3A1210-9389-431A-9125-372A42A7BE1E}" destId="{E6690C65-AFCF-4392-A8CF-B6B20DD09BBA}" srcOrd="1" destOrd="0" presId="urn:microsoft.com/office/officeart/2005/8/layout/hierarchy1"/>
    <dgm:cxn modelId="{CCF75156-BB1D-49C7-B0E9-A3477BFC447A}" type="presParOf" srcId="{E6690C65-AFCF-4392-A8CF-B6B20DD09BBA}" destId="{AC46AB88-6F54-4272-96F1-9156B90C24A7}" srcOrd="0" destOrd="0" presId="urn:microsoft.com/office/officeart/2005/8/layout/hierarchy1"/>
    <dgm:cxn modelId="{BF31D326-B2DA-4EDD-9D96-F210B42E728F}" type="presParOf" srcId="{AC46AB88-6F54-4272-96F1-9156B90C24A7}" destId="{AC851AB2-4CFF-4348-8FEA-24687338DB47}" srcOrd="0" destOrd="0" presId="urn:microsoft.com/office/officeart/2005/8/layout/hierarchy1"/>
    <dgm:cxn modelId="{69C8A781-5870-4444-B734-11A5F797F9D9}" type="presParOf" srcId="{AC46AB88-6F54-4272-96F1-9156B90C24A7}" destId="{4F328367-AC26-4E37-831A-F8274C1FF2A8}" srcOrd="1" destOrd="0" presId="urn:microsoft.com/office/officeart/2005/8/layout/hierarchy1"/>
    <dgm:cxn modelId="{0333588C-560F-412A-A2F6-32368E2F7986}" type="presParOf" srcId="{E6690C65-AFCF-4392-A8CF-B6B20DD09BBA}" destId="{AB20FF4C-83A2-4B36-8F66-CF546EBE8B80}" srcOrd="1" destOrd="0" presId="urn:microsoft.com/office/officeart/2005/8/layout/hierarchy1"/>
    <dgm:cxn modelId="{DD3C9AC1-2F38-475E-A580-C95DCA72F7B0}" type="presParOf" srcId="{494DA151-E702-49F2-B679-1754385B23F1}" destId="{44067669-20CB-424F-B106-CCB6CC40A854}" srcOrd="2" destOrd="0" presId="urn:microsoft.com/office/officeart/2005/8/layout/hierarchy1"/>
    <dgm:cxn modelId="{C2F0A4D6-6AF7-4FBC-950A-842EBFAA5DDD}" type="presParOf" srcId="{494DA151-E702-49F2-B679-1754385B23F1}" destId="{BF8335C0-B705-4917-8E73-26B5A82C5DA7}" srcOrd="3" destOrd="0" presId="urn:microsoft.com/office/officeart/2005/8/layout/hierarchy1"/>
    <dgm:cxn modelId="{7F3C83C7-7F44-4E65-B6F2-2E731D919889}" type="presParOf" srcId="{BF8335C0-B705-4917-8E73-26B5A82C5DA7}" destId="{C846163D-EFC2-4A01-8938-D853E1600F48}" srcOrd="0" destOrd="0" presId="urn:microsoft.com/office/officeart/2005/8/layout/hierarchy1"/>
    <dgm:cxn modelId="{6AE0B41A-138D-43BD-90D0-A4C252E54A8B}" type="presParOf" srcId="{C846163D-EFC2-4A01-8938-D853E1600F48}" destId="{FAD98ACD-41C5-4E14-A19A-0B80F100674E}" srcOrd="0" destOrd="0" presId="urn:microsoft.com/office/officeart/2005/8/layout/hierarchy1"/>
    <dgm:cxn modelId="{B22D3683-D2BF-4D61-B3D6-ED2024105526}" type="presParOf" srcId="{C846163D-EFC2-4A01-8938-D853E1600F48}" destId="{9EB1DDAE-EDCC-425D-BAC8-05E2EA5613D0}" srcOrd="1" destOrd="0" presId="urn:microsoft.com/office/officeart/2005/8/layout/hierarchy1"/>
    <dgm:cxn modelId="{A0FDC211-66DF-43B7-B77A-6A9028DBF514}" type="presParOf" srcId="{BF8335C0-B705-4917-8E73-26B5A82C5DA7}" destId="{00D1CF08-C90F-4D1A-A7FD-374C146067C8}" srcOrd="1" destOrd="0" presId="urn:microsoft.com/office/officeart/2005/8/layout/hierarchy1"/>
    <dgm:cxn modelId="{EB674D58-8A3A-4A7F-9566-D9D700596E9F}" type="presParOf" srcId="{00D1CF08-C90F-4D1A-A7FD-374C146067C8}" destId="{1DC2EDE6-CB78-49AE-AAFC-9A13EDEDC5F4}" srcOrd="0" destOrd="0" presId="urn:microsoft.com/office/officeart/2005/8/layout/hierarchy1"/>
    <dgm:cxn modelId="{E141F11C-1BB8-47F0-9667-50E382A20D1E}" type="presParOf" srcId="{00D1CF08-C90F-4D1A-A7FD-374C146067C8}" destId="{3C707CF4-0C25-4412-BA2E-1E89DD96A950}" srcOrd="1" destOrd="0" presId="urn:microsoft.com/office/officeart/2005/8/layout/hierarchy1"/>
    <dgm:cxn modelId="{324EC2A0-53FF-44AA-ACCE-D220784998F9}" type="presParOf" srcId="{3C707CF4-0C25-4412-BA2E-1E89DD96A950}" destId="{3B9ABC68-2D71-4882-839C-B0064F8E8739}" srcOrd="0" destOrd="0" presId="urn:microsoft.com/office/officeart/2005/8/layout/hierarchy1"/>
    <dgm:cxn modelId="{60614C49-286E-4D24-A82A-F0B767B8BCC5}" type="presParOf" srcId="{3B9ABC68-2D71-4882-839C-B0064F8E8739}" destId="{4473C9B0-454A-4962-A2A9-987C13B7EC40}" srcOrd="0" destOrd="0" presId="urn:microsoft.com/office/officeart/2005/8/layout/hierarchy1"/>
    <dgm:cxn modelId="{10FBA347-403D-4E40-BD16-FB2E1B5DBD02}" type="presParOf" srcId="{3B9ABC68-2D71-4882-839C-B0064F8E8739}" destId="{5A188D7E-D1EB-41D3-B50A-B389706B21D3}" srcOrd="1" destOrd="0" presId="urn:microsoft.com/office/officeart/2005/8/layout/hierarchy1"/>
    <dgm:cxn modelId="{50DBB486-144A-4FDE-BD31-7D95D7AADB08}" type="presParOf" srcId="{3C707CF4-0C25-4412-BA2E-1E89DD96A950}" destId="{7E3E4F49-79F3-4686-9FCF-01549465C4B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A367BB-AD8B-42AA-B195-00619844CF2D}" type="doc">
      <dgm:prSet loTypeId="urn:microsoft.com/office/officeart/2005/8/layout/lProcess1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C80C9CA-7AC4-4DF1-B76C-3CC552979C95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 полости рта</a:t>
          </a:r>
          <a:endParaRPr lang="ru-RU" b="1" dirty="0">
            <a:solidFill>
              <a:schemeClr val="tx1"/>
            </a:solidFill>
          </a:endParaRPr>
        </a:p>
      </dgm:t>
    </dgm:pt>
    <dgm:pt modelId="{93A8B5CF-1A6E-451B-BD34-ACB9E75B1703}" type="parTrans" cxnId="{1C8356A5-8F5F-4602-9D8E-5158ABB97517}">
      <dgm:prSet/>
      <dgm:spPr/>
      <dgm:t>
        <a:bodyPr/>
        <a:lstStyle/>
        <a:p>
          <a:endParaRPr lang="ru-RU"/>
        </a:p>
      </dgm:t>
    </dgm:pt>
    <dgm:pt modelId="{ECAA45D5-8995-45F0-9E65-24701B605289}" type="sibTrans" cxnId="{1C8356A5-8F5F-4602-9D8E-5158ABB97517}">
      <dgm:prSet/>
      <dgm:spPr/>
      <dgm:t>
        <a:bodyPr/>
        <a:lstStyle/>
        <a:p>
          <a:endParaRPr lang="ru-RU"/>
        </a:p>
      </dgm:t>
    </dgm:pt>
    <dgm:pt modelId="{8FF83505-DC9B-4D32-A140-0076B101AD6D}">
      <dgm:prSet custT="1"/>
      <dgm:spPr/>
      <dgm:t>
        <a:bodyPr/>
        <a:lstStyle/>
        <a:p>
          <a:r>
            <a:rPr lang="ru-RU" sz="1600" b="1" dirty="0" smtClean="0"/>
            <a:t>Пломбы, герметики, повязки, материалы для  фиксации</a:t>
          </a:r>
          <a:endParaRPr lang="ru-RU" sz="1600" b="1" dirty="0"/>
        </a:p>
      </dgm:t>
    </dgm:pt>
    <dgm:pt modelId="{DCEFC8EE-9073-4304-8B18-262EAAFA1FF1}" type="parTrans" cxnId="{FA24326F-037A-4FCE-A056-158559D8A60B}">
      <dgm:prSet/>
      <dgm:spPr/>
      <dgm:t>
        <a:bodyPr/>
        <a:lstStyle/>
        <a:p>
          <a:endParaRPr lang="ru-RU"/>
        </a:p>
      </dgm:t>
    </dgm:pt>
    <dgm:pt modelId="{AF6FCB8D-45AF-436F-835C-3790DC965328}" type="sibTrans" cxnId="{FA24326F-037A-4FCE-A056-158559D8A60B}">
      <dgm:prSet/>
      <dgm:spPr/>
      <dgm:t>
        <a:bodyPr/>
        <a:lstStyle/>
        <a:p>
          <a:endParaRPr lang="ru-RU"/>
        </a:p>
      </dgm:t>
    </dgm:pt>
    <dgm:pt modelId="{4814F3AF-9C46-4746-A9B1-34C6B0D4B206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Вне полости рта</a:t>
          </a:r>
          <a:endParaRPr lang="ru-RU" b="1" dirty="0">
            <a:solidFill>
              <a:schemeClr val="tx1"/>
            </a:solidFill>
          </a:endParaRPr>
        </a:p>
      </dgm:t>
    </dgm:pt>
    <dgm:pt modelId="{70B41CEC-5E54-4CCD-B9CA-3D6978499B8E}" type="parTrans" cxnId="{3B909198-2ABB-42AA-82D5-55E39E488565}">
      <dgm:prSet/>
      <dgm:spPr/>
      <dgm:t>
        <a:bodyPr/>
        <a:lstStyle/>
        <a:p>
          <a:endParaRPr lang="ru-RU"/>
        </a:p>
      </dgm:t>
    </dgm:pt>
    <dgm:pt modelId="{BA6D66E1-7ABF-44AD-934B-E8FDEDB2571A}" type="sibTrans" cxnId="{3B909198-2ABB-42AA-82D5-55E39E488565}">
      <dgm:prSet/>
      <dgm:spPr/>
      <dgm:t>
        <a:bodyPr/>
        <a:lstStyle/>
        <a:p>
          <a:endParaRPr lang="ru-RU"/>
        </a:p>
      </dgm:t>
    </dgm:pt>
    <dgm:pt modelId="{F952D780-4462-4B91-B9E0-297A875B77A8}">
      <dgm:prSet custT="1"/>
      <dgm:spPr/>
      <dgm:t>
        <a:bodyPr/>
        <a:lstStyle/>
        <a:p>
          <a:r>
            <a:rPr lang="ru-RU" sz="2400" b="1" dirty="0" smtClean="0"/>
            <a:t>Комбинированные протезы</a:t>
          </a:r>
          <a:endParaRPr lang="ru-RU" sz="2400" b="1" dirty="0"/>
        </a:p>
      </dgm:t>
    </dgm:pt>
    <dgm:pt modelId="{66FE0A2E-E71A-4155-9014-8C9C80E1FD34}" type="parTrans" cxnId="{A630D02F-E815-4D4B-A7A3-1362958BA84B}">
      <dgm:prSet/>
      <dgm:spPr/>
      <dgm:t>
        <a:bodyPr/>
        <a:lstStyle/>
        <a:p>
          <a:endParaRPr lang="ru-RU"/>
        </a:p>
      </dgm:t>
    </dgm:pt>
    <dgm:pt modelId="{E6B9D38D-CC9B-4D19-B65B-ABA4429372FB}" type="sibTrans" cxnId="{A630D02F-E815-4D4B-A7A3-1362958BA84B}">
      <dgm:prSet/>
      <dgm:spPr/>
      <dgm:t>
        <a:bodyPr/>
        <a:lstStyle/>
        <a:p>
          <a:endParaRPr lang="ru-RU"/>
        </a:p>
      </dgm:t>
    </dgm:pt>
    <dgm:pt modelId="{3DB12ECB-C040-496C-BE4B-BC4006A99080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По условным обозначениям адгезивных систем</a:t>
          </a:r>
          <a:endParaRPr lang="ru-RU" sz="2400" b="1" dirty="0">
            <a:solidFill>
              <a:schemeClr val="tx1"/>
            </a:solidFill>
          </a:endParaRPr>
        </a:p>
      </dgm:t>
    </dgm:pt>
    <dgm:pt modelId="{50591B54-E3BC-42E3-86ED-9DA155F817EB}" type="parTrans" cxnId="{A313C760-FEB6-4660-97AF-7D41EAE4845B}">
      <dgm:prSet/>
      <dgm:spPr/>
      <dgm:t>
        <a:bodyPr/>
        <a:lstStyle/>
        <a:p>
          <a:endParaRPr lang="ru-RU"/>
        </a:p>
      </dgm:t>
    </dgm:pt>
    <dgm:pt modelId="{B5FDFC8F-11E6-4717-949D-E1F4A2C73682}" type="sibTrans" cxnId="{A313C760-FEB6-4660-97AF-7D41EAE4845B}">
      <dgm:prSet/>
      <dgm:spPr/>
      <dgm:t>
        <a:bodyPr/>
        <a:lstStyle/>
        <a:p>
          <a:endParaRPr lang="ru-RU"/>
        </a:p>
      </dgm:t>
    </dgm:pt>
    <dgm:pt modelId="{6BE32A9A-D338-44A9-8C46-85D4CF98EACB}" type="pres">
      <dgm:prSet presAssocID="{51A367BB-AD8B-42AA-B195-00619844CF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905686-70D3-4640-BA31-E9B0016C5966}" type="pres">
      <dgm:prSet presAssocID="{FC80C9CA-7AC4-4DF1-B76C-3CC552979C95}" presName="vertFlow" presStyleCnt="0"/>
      <dgm:spPr/>
    </dgm:pt>
    <dgm:pt modelId="{101DD7B3-91A1-491F-B0A6-5BAA6916F8F9}" type="pres">
      <dgm:prSet presAssocID="{FC80C9CA-7AC4-4DF1-B76C-3CC552979C95}" presName="header" presStyleLbl="node1" presStyleIdx="0" presStyleCnt="3" custScaleX="288525" custScaleY="645425" custLinFactX="200000" custLinFactY="489749" custLinFactNeighborX="224183" custLinFactNeighborY="500000"/>
      <dgm:spPr/>
      <dgm:t>
        <a:bodyPr/>
        <a:lstStyle/>
        <a:p>
          <a:endParaRPr lang="ru-RU"/>
        </a:p>
      </dgm:t>
    </dgm:pt>
    <dgm:pt modelId="{826DFB58-42CC-4237-8D95-58B8ACD13C69}" type="pres">
      <dgm:prSet presAssocID="{DCEFC8EE-9073-4304-8B18-262EAAFA1FF1}" presName="parTrans" presStyleLbl="sibTrans2D1" presStyleIdx="0" presStyleCnt="2" custAng="1121535" custScaleX="135684" custScaleY="2000000" custLinFactNeighborX="-43997" custLinFactNeighborY="36124"/>
      <dgm:spPr/>
      <dgm:t>
        <a:bodyPr/>
        <a:lstStyle/>
        <a:p>
          <a:endParaRPr lang="ru-RU"/>
        </a:p>
      </dgm:t>
    </dgm:pt>
    <dgm:pt modelId="{C9FAB0E1-728D-4E61-82D4-0F207D3C8CBD}" type="pres">
      <dgm:prSet presAssocID="{8FF83505-DC9B-4D32-A140-0076B101AD6D}" presName="child" presStyleLbl="alignAccFollowNode1" presStyleIdx="0" presStyleCnt="2" custScaleX="363514" custScaleY="995779" custLinFactX="100000" custLinFactY="1277354" custLinFactNeighborX="123360" custLinFactNeighborY="1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3E7259-4C5B-4F8E-8B15-65CA5CF42FB5}" type="pres">
      <dgm:prSet presAssocID="{FC80C9CA-7AC4-4DF1-B76C-3CC552979C95}" presName="hSp" presStyleCnt="0"/>
      <dgm:spPr/>
    </dgm:pt>
    <dgm:pt modelId="{10D8D318-0B25-441D-A15F-0303917D1994}" type="pres">
      <dgm:prSet presAssocID="{4814F3AF-9C46-4746-A9B1-34C6B0D4B206}" presName="vertFlow" presStyleCnt="0"/>
      <dgm:spPr/>
    </dgm:pt>
    <dgm:pt modelId="{B5D721C1-A82C-4342-9C92-EC81B62C736B}" type="pres">
      <dgm:prSet presAssocID="{4814F3AF-9C46-4746-A9B1-34C6B0D4B206}" presName="header" presStyleLbl="node1" presStyleIdx="1" presStyleCnt="3" custScaleX="349167" custScaleY="732460" custLinFactX="300000" custLinFactY="372341" custLinFactNeighborX="330425" custLinFactNeighborY="400000"/>
      <dgm:spPr/>
      <dgm:t>
        <a:bodyPr/>
        <a:lstStyle/>
        <a:p>
          <a:endParaRPr lang="ru-RU"/>
        </a:p>
      </dgm:t>
    </dgm:pt>
    <dgm:pt modelId="{9A9BEB80-8066-4BF3-B830-F1474BD9E950}" type="pres">
      <dgm:prSet presAssocID="{66FE0A2E-E71A-4155-9014-8C9C80E1FD34}" presName="parTrans" presStyleLbl="sibTrans2D1" presStyleIdx="1" presStyleCnt="2" custScaleX="152888" custScaleY="2000000"/>
      <dgm:spPr/>
      <dgm:t>
        <a:bodyPr/>
        <a:lstStyle/>
        <a:p>
          <a:endParaRPr lang="ru-RU"/>
        </a:p>
      </dgm:t>
    </dgm:pt>
    <dgm:pt modelId="{F0107875-DD05-4E0F-A34C-4985994982E7}" type="pres">
      <dgm:prSet presAssocID="{F952D780-4462-4B91-B9E0-297A875B77A8}" presName="child" presStyleLbl="alignAccFollowNode1" presStyleIdx="1" presStyleCnt="2" custScaleX="448230" custScaleY="1123226" custLinFactX="300000" custLinFactY="1315179" custLinFactNeighborX="335272" custLinFactNeighborY="1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4C676-5A14-4E02-8EE5-CE47B3B464E8}" type="pres">
      <dgm:prSet presAssocID="{4814F3AF-9C46-4746-A9B1-34C6B0D4B206}" presName="hSp" presStyleCnt="0"/>
      <dgm:spPr/>
    </dgm:pt>
    <dgm:pt modelId="{2AC4D0BC-B8E8-4B84-B736-0193A4070CE1}" type="pres">
      <dgm:prSet presAssocID="{3DB12ECB-C040-496C-BE4B-BC4006A99080}" presName="vertFlow" presStyleCnt="0"/>
      <dgm:spPr/>
    </dgm:pt>
    <dgm:pt modelId="{87C2C4EE-3720-4613-8466-8583135F31B0}" type="pres">
      <dgm:prSet presAssocID="{3DB12ECB-C040-496C-BE4B-BC4006A99080}" presName="header" presStyleLbl="node1" presStyleIdx="2" presStyleCnt="3" custScaleX="724088" custScaleY="1395215" custLinFactX="-196224" custLinFactY="-722767" custLinFactNeighborX="-200000" custLinFactNeighborY="-800000"/>
      <dgm:spPr/>
      <dgm:t>
        <a:bodyPr/>
        <a:lstStyle/>
        <a:p>
          <a:endParaRPr lang="ru-RU"/>
        </a:p>
      </dgm:t>
    </dgm:pt>
  </dgm:ptLst>
  <dgm:cxnLst>
    <dgm:cxn modelId="{A630D02F-E815-4D4B-A7A3-1362958BA84B}" srcId="{4814F3AF-9C46-4746-A9B1-34C6B0D4B206}" destId="{F952D780-4462-4B91-B9E0-297A875B77A8}" srcOrd="0" destOrd="0" parTransId="{66FE0A2E-E71A-4155-9014-8C9C80E1FD34}" sibTransId="{E6B9D38D-CC9B-4D19-B65B-ABA4429372FB}"/>
    <dgm:cxn modelId="{FA24326F-037A-4FCE-A056-158559D8A60B}" srcId="{FC80C9CA-7AC4-4DF1-B76C-3CC552979C95}" destId="{8FF83505-DC9B-4D32-A140-0076B101AD6D}" srcOrd="0" destOrd="0" parTransId="{DCEFC8EE-9073-4304-8B18-262EAAFA1FF1}" sibTransId="{AF6FCB8D-45AF-436F-835C-3790DC965328}"/>
    <dgm:cxn modelId="{3B909198-2ABB-42AA-82D5-55E39E488565}" srcId="{51A367BB-AD8B-42AA-B195-00619844CF2D}" destId="{4814F3AF-9C46-4746-A9B1-34C6B0D4B206}" srcOrd="1" destOrd="0" parTransId="{70B41CEC-5E54-4CCD-B9CA-3D6978499B8E}" sibTransId="{BA6D66E1-7ABF-44AD-934B-E8FDEDB2571A}"/>
    <dgm:cxn modelId="{9301118C-902B-4AF4-8AF3-86FD206CD791}" type="presOf" srcId="{8FF83505-DC9B-4D32-A140-0076B101AD6D}" destId="{C9FAB0E1-728D-4E61-82D4-0F207D3C8CBD}" srcOrd="0" destOrd="0" presId="urn:microsoft.com/office/officeart/2005/8/layout/lProcess1"/>
    <dgm:cxn modelId="{692AA49A-169F-4AA5-A430-61B27522C428}" type="presOf" srcId="{66FE0A2E-E71A-4155-9014-8C9C80E1FD34}" destId="{9A9BEB80-8066-4BF3-B830-F1474BD9E950}" srcOrd="0" destOrd="0" presId="urn:microsoft.com/office/officeart/2005/8/layout/lProcess1"/>
    <dgm:cxn modelId="{CA6A68D3-DB23-446A-9D05-88576913CB61}" type="presOf" srcId="{DCEFC8EE-9073-4304-8B18-262EAAFA1FF1}" destId="{826DFB58-42CC-4237-8D95-58B8ACD13C69}" srcOrd="0" destOrd="0" presId="urn:microsoft.com/office/officeart/2005/8/layout/lProcess1"/>
    <dgm:cxn modelId="{801F87F1-D222-4014-8745-5A6AB40917BC}" type="presOf" srcId="{3DB12ECB-C040-496C-BE4B-BC4006A99080}" destId="{87C2C4EE-3720-4613-8466-8583135F31B0}" srcOrd="0" destOrd="0" presId="urn:microsoft.com/office/officeart/2005/8/layout/lProcess1"/>
    <dgm:cxn modelId="{A313C760-FEB6-4660-97AF-7D41EAE4845B}" srcId="{51A367BB-AD8B-42AA-B195-00619844CF2D}" destId="{3DB12ECB-C040-496C-BE4B-BC4006A99080}" srcOrd="2" destOrd="0" parTransId="{50591B54-E3BC-42E3-86ED-9DA155F817EB}" sibTransId="{B5FDFC8F-11E6-4717-949D-E1F4A2C73682}"/>
    <dgm:cxn modelId="{348E1C5F-5373-4D47-B1F7-B116C87C5638}" type="presOf" srcId="{FC80C9CA-7AC4-4DF1-B76C-3CC552979C95}" destId="{101DD7B3-91A1-491F-B0A6-5BAA6916F8F9}" srcOrd="0" destOrd="0" presId="urn:microsoft.com/office/officeart/2005/8/layout/lProcess1"/>
    <dgm:cxn modelId="{3ACAA505-D6CC-4811-905B-F785F3155160}" type="presOf" srcId="{51A367BB-AD8B-42AA-B195-00619844CF2D}" destId="{6BE32A9A-D338-44A9-8C46-85D4CF98EACB}" srcOrd="0" destOrd="0" presId="urn:microsoft.com/office/officeart/2005/8/layout/lProcess1"/>
    <dgm:cxn modelId="{36B28B20-2460-4839-9C85-2FC83FDAE95F}" type="presOf" srcId="{F952D780-4462-4B91-B9E0-297A875B77A8}" destId="{F0107875-DD05-4E0F-A34C-4985994982E7}" srcOrd="0" destOrd="0" presId="urn:microsoft.com/office/officeart/2005/8/layout/lProcess1"/>
    <dgm:cxn modelId="{1C8356A5-8F5F-4602-9D8E-5158ABB97517}" srcId="{51A367BB-AD8B-42AA-B195-00619844CF2D}" destId="{FC80C9CA-7AC4-4DF1-B76C-3CC552979C95}" srcOrd="0" destOrd="0" parTransId="{93A8B5CF-1A6E-451B-BD34-ACB9E75B1703}" sibTransId="{ECAA45D5-8995-45F0-9E65-24701B605289}"/>
    <dgm:cxn modelId="{6BB280E1-10E0-4430-975D-0B7CDD0B5262}" type="presOf" srcId="{4814F3AF-9C46-4746-A9B1-34C6B0D4B206}" destId="{B5D721C1-A82C-4342-9C92-EC81B62C736B}" srcOrd="0" destOrd="0" presId="urn:microsoft.com/office/officeart/2005/8/layout/lProcess1"/>
    <dgm:cxn modelId="{805131D9-D69A-4A8C-B01C-189989021FC1}" type="presParOf" srcId="{6BE32A9A-D338-44A9-8C46-85D4CF98EACB}" destId="{67905686-70D3-4640-BA31-E9B0016C5966}" srcOrd="0" destOrd="0" presId="urn:microsoft.com/office/officeart/2005/8/layout/lProcess1"/>
    <dgm:cxn modelId="{66CE85F2-21CB-438B-A5EB-B76AFAE12A66}" type="presParOf" srcId="{67905686-70D3-4640-BA31-E9B0016C5966}" destId="{101DD7B3-91A1-491F-B0A6-5BAA6916F8F9}" srcOrd="0" destOrd="0" presId="urn:microsoft.com/office/officeart/2005/8/layout/lProcess1"/>
    <dgm:cxn modelId="{FC737B9E-3F1B-4B4A-B3BD-3B50A1EB3CBC}" type="presParOf" srcId="{67905686-70D3-4640-BA31-E9B0016C5966}" destId="{826DFB58-42CC-4237-8D95-58B8ACD13C69}" srcOrd="1" destOrd="0" presId="urn:microsoft.com/office/officeart/2005/8/layout/lProcess1"/>
    <dgm:cxn modelId="{4A0BD321-908F-4D93-BC3C-0DB70272F2C1}" type="presParOf" srcId="{67905686-70D3-4640-BA31-E9B0016C5966}" destId="{C9FAB0E1-728D-4E61-82D4-0F207D3C8CBD}" srcOrd="2" destOrd="0" presId="urn:microsoft.com/office/officeart/2005/8/layout/lProcess1"/>
    <dgm:cxn modelId="{B9CBB81B-4DF4-4C41-8C0D-063FFE59F7F0}" type="presParOf" srcId="{6BE32A9A-D338-44A9-8C46-85D4CF98EACB}" destId="{613E7259-4C5B-4F8E-8B15-65CA5CF42FB5}" srcOrd="1" destOrd="0" presId="urn:microsoft.com/office/officeart/2005/8/layout/lProcess1"/>
    <dgm:cxn modelId="{675D4A9B-6C58-47C0-AEDD-05B99DA8E18F}" type="presParOf" srcId="{6BE32A9A-D338-44A9-8C46-85D4CF98EACB}" destId="{10D8D318-0B25-441D-A15F-0303917D1994}" srcOrd="2" destOrd="0" presId="urn:microsoft.com/office/officeart/2005/8/layout/lProcess1"/>
    <dgm:cxn modelId="{BEED4A1E-F520-4A37-AD42-AE6557B95FCB}" type="presParOf" srcId="{10D8D318-0B25-441D-A15F-0303917D1994}" destId="{B5D721C1-A82C-4342-9C92-EC81B62C736B}" srcOrd="0" destOrd="0" presId="urn:microsoft.com/office/officeart/2005/8/layout/lProcess1"/>
    <dgm:cxn modelId="{5F1339F9-3D94-49A6-A170-D87AD1240BF6}" type="presParOf" srcId="{10D8D318-0B25-441D-A15F-0303917D1994}" destId="{9A9BEB80-8066-4BF3-B830-F1474BD9E950}" srcOrd="1" destOrd="0" presId="urn:microsoft.com/office/officeart/2005/8/layout/lProcess1"/>
    <dgm:cxn modelId="{7E2540DE-BC97-4422-B481-AC7B6879D8F2}" type="presParOf" srcId="{10D8D318-0B25-441D-A15F-0303917D1994}" destId="{F0107875-DD05-4E0F-A34C-4985994982E7}" srcOrd="2" destOrd="0" presId="urn:microsoft.com/office/officeart/2005/8/layout/lProcess1"/>
    <dgm:cxn modelId="{BFC4B489-690E-4EAE-BD12-748E4021C5B7}" type="presParOf" srcId="{6BE32A9A-D338-44A9-8C46-85D4CF98EACB}" destId="{BA54C676-5A14-4E02-8EE5-CE47B3B464E8}" srcOrd="3" destOrd="0" presId="urn:microsoft.com/office/officeart/2005/8/layout/lProcess1"/>
    <dgm:cxn modelId="{027953AD-5020-4C67-99B7-EB5FAAFF0DF5}" type="presParOf" srcId="{6BE32A9A-D338-44A9-8C46-85D4CF98EACB}" destId="{2AC4D0BC-B8E8-4B84-B736-0193A4070CE1}" srcOrd="4" destOrd="0" presId="urn:microsoft.com/office/officeart/2005/8/layout/lProcess1"/>
    <dgm:cxn modelId="{5A1A29DD-6965-497F-8EE5-EFD8468E2271}" type="presParOf" srcId="{2AC4D0BC-B8E8-4B84-B736-0193A4070CE1}" destId="{87C2C4EE-3720-4613-8466-8583135F31B0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B62C7F-95AD-49C0-B2EC-2AFF727980D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6B4485C-47CC-4233-A1B4-CA0EA8C52AD9}">
      <dgm:prSet phldrT="[Текст]" custT="1"/>
      <dgm:spPr/>
      <dgm:t>
        <a:bodyPr/>
        <a:lstStyle/>
        <a:p>
          <a:r>
            <a:rPr lang="ru-RU" sz="1400" b="1" dirty="0" smtClean="0">
              <a:latin typeface="Georgia" pitchFamily="18" charset="0"/>
            </a:rPr>
            <a:t>Типы адгезивных связей</a:t>
          </a:r>
          <a:endParaRPr lang="ru-RU" sz="1400" b="1" dirty="0">
            <a:latin typeface="Georgia" pitchFamily="18" charset="0"/>
          </a:endParaRPr>
        </a:p>
      </dgm:t>
    </dgm:pt>
    <dgm:pt modelId="{9459E4A7-C6B7-455A-89CB-BF3A8D4BAA2B}" type="parTrans" cxnId="{9BE4569C-B83F-4B31-B247-78711A6D8874}">
      <dgm:prSet/>
      <dgm:spPr/>
      <dgm:t>
        <a:bodyPr/>
        <a:lstStyle/>
        <a:p>
          <a:endParaRPr lang="ru-RU" sz="2000" b="1">
            <a:latin typeface="Georgia" pitchFamily="18" charset="0"/>
          </a:endParaRPr>
        </a:p>
      </dgm:t>
    </dgm:pt>
    <dgm:pt modelId="{77B52216-769F-4C8E-BDBD-F643D7DB2C51}" type="sibTrans" cxnId="{9BE4569C-B83F-4B31-B247-78711A6D8874}">
      <dgm:prSet/>
      <dgm:spPr/>
      <dgm:t>
        <a:bodyPr/>
        <a:lstStyle/>
        <a:p>
          <a:endParaRPr lang="ru-RU" sz="2000" b="1">
            <a:latin typeface="Georgia" pitchFamily="18" charset="0"/>
          </a:endParaRPr>
        </a:p>
      </dgm:t>
    </dgm:pt>
    <dgm:pt modelId="{AE33AC04-A2F7-442B-8DD1-6D74199B4EFC}">
      <dgm:prSet phldrT="[Текст]" custT="1"/>
      <dgm:spPr/>
      <dgm:t>
        <a:bodyPr/>
        <a:lstStyle/>
        <a:p>
          <a:r>
            <a:rPr lang="ru-RU" sz="1400" b="1" dirty="0" smtClean="0">
              <a:latin typeface="Georgia" pitchFamily="18" charset="0"/>
            </a:rPr>
            <a:t>механические</a:t>
          </a:r>
          <a:endParaRPr lang="ru-RU" sz="1400" b="1" dirty="0">
            <a:latin typeface="Georgia" pitchFamily="18" charset="0"/>
          </a:endParaRPr>
        </a:p>
      </dgm:t>
    </dgm:pt>
    <dgm:pt modelId="{D4E894BD-EB58-48AB-A38F-B586B32FAEDA}" type="parTrans" cxnId="{51189D19-200A-476D-9449-19E355137EB0}">
      <dgm:prSet/>
      <dgm:spPr/>
      <dgm:t>
        <a:bodyPr/>
        <a:lstStyle/>
        <a:p>
          <a:endParaRPr lang="ru-RU" sz="2000" b="1">
            <a:latin typeface="Georgia" pitchFamily="18" charset="0"/>
          </a:endParaRPr>
        </a:p>
      </dgm:t>
    </dgm:pt>
    <dgm:pt modelId="{B1A1F8FA-F3BA-42B7-9E81-25EC53A33912}" type="sibTrans" cxnId="{51189D19-200A-476D-9449-19E355137EB0}">
      <dgm:prSet/>
      <dgm:spPr/>
      <dgm:t>
        <a:bodyPr/>
        <a:lstStyle/>
        <a:p>
          <a:endParaRPr lang="ru-RU" sz="2000" b="1">
            <a:latin typeface="Georgia" pitchFamily="18" charset="0"/>
          </a:endParaRPr>
        </a:p>
      </dgm:t>
    </dgm:pt>
    <dgm:pt modelId="{EE21F377-D0F2-48FE-A2A8-0BE004403CB8}">
      <dgm:prSet phldrT="[Текст]" custT="1"/>
      <dgm:spPr/>
      <dgm:t>
        <a:bodyPr/>
        <a:lstStyle/>
        <a:p>
          <a:r>
            <a:rPr lang="ru-RU" sz="1400" b="1" dirty="0" smtClean="0">
              <a:latin typeface="Georgia" pitchFamily="18" charset="0"/>
            </a:rPr>
            <a:t>Микро</a:t>
          </a:r>
        </a:p>
        <a:p>
          <a:r>
            <a:rPr lang="ru-RU" sz="1400" b="1" dirty="0" smtClean="0">
              <a:latin typeface="Georgia" pitchFamily="18" charset="0"/>
            </a:rPr>
            <a:t>механические</a:t>
          </a:r>
          <a:endParaRPr lang="ru-RU" sz="1400" b="1" dirty="0">
            <a:latin typeface="Georgia" pitchFamily="18" charset="0"/>
          </a:endParaRPr>
        </a:p>
      </dgm:t>
    </dgm:pt>
    <dgm:pt modelId="{05EEDA5F-787E-422A-B922-A7982EAC4322}" type="parTrans" cxnId="{EB389EAE-AA2A-4D6B-8485-FA6F3203BCC8}">
      <dgm:prSet/>
      <dgm:spPr/>
      <dgm:t>
        <a:bodyPr/>
        <a:lstStyle/>
        <a:p>
          <a:endParaRPr lang="ru-RU" sz="2000" b="1">
            <a:latin typeface="Georgia" pitchFamily="18" charset="0"/>
          </a:endParaRPr>
        </a:p>
      </dgm:t>
    </dgm:pt>
    <dgm:pt modelId="{F3E2FC77-1015-40A1-A8B6-9BDA9704365B}" type="sibTrans" cxnId="{EB389EAE-AA2A-4D6B-8485-FA6F3203BCC8}">
      <dgm:prSet/>
      <dgm:spPr/>
      <dgm:t>
        <a:bodyPr/>
        <a:lstStyle/>
        <a:p>
          <a:endParaRPr lang="ru-RU" sz="2000" b="1">
            <a:latin typeface="Georgia" pitchFamily="18" charset="0"/>
          </a:endParaRPr>
        </a:p>
      </dgm:t>
    </dgm:pt>
    <dgm:pt modelId="{0D3DC4F6-1662-4D87-85BF-FDB9C7A77C19}">
      <dgm:prSet phldrT="[Текст]" custT="1"/>
      <dgm:spPr/>
      <dgm:t>
        <a:bodyPr/>
        <a:lstStyle/>
        <a:p>
          <a:r>
            <a:rPr lang="ru-RU" sz="1400" b="1" dirty="0" smtClean="0">
              <a:latin typeface="Georgia" pitchFamily="18" charset="0"/>
            </a:rPr>
            <a:t>Макро</a:t>
          </a:r>
        </a:p>
        <a:p>
          <a:r>
            <a:rPr lang="ru-RU" sz="1400" b="1" dirty="0" smtClean="0">
              <a:latin typeface="Georgia" pitchFamily="18" charset="0"/>
            </a:rPr>
            <a:t>механические</a:t>
          </a:r>
          <a:endParaRPr lang="ru-RU" sz="1400" b="1" dirty="0">
            <a:latin typeface="Georgia" pitchFamily="18" charset="0"/>
          </a:endParaRPr>
        </a:p>
      </dgm:t>
    </dgm:pt>
    <dgm:pt modelId="{52E64485-5E72-427F-ABE0-2097C0ADAA12}" type="parTrans" cxnId="{388AFE9E-CB29-4503-8400-09CB874C854B}">
      <dgm:prSet/>
      <dgm:spPr/>
      <dgm:t>
        <a:bodyPr/>
        <a:lstStyle/>
        <a:p>
          <a:endParaRPr lang="ru-RU" sz="2000" b="1">
            <a:latin typeface="Georgia" pitchFamily="18" charset="0"/>
          </a:endParaRPr>
        </a:p>
      </dgm:t>
    </dgm:pt>
    <dgm:pt modelId="{2AE654DD-899D-43B4-B267-79E603AB4532}" type="sibTrans" cxnId="{388AFE9E-CB29-4503-8400-09CB874C854B}">
      <dgm:prSet/>
      <dgm:spPr/>
      <dgm:t>
        <a:bodyPr/>
        <a:lstStyle/>
        <a:p>
          <a:endParaRPr lang="ru-RU" sz="2000" b="1">
            <a:latin typeface="Georgia" pitchFamily="18" charset="0"/>
          </a:endParaRPr>
        </a:p>
      </dgm:t>
    </dgm:pt>
    <dgm:pt modelId="{EB4F49BF-7C27-4379-BF5B-3F8F69D6E129}">
      <dgm:prSet phldrT="[Текст]" custT="1"/>
      <dgm:spPr/>
      <dgm:t>
        <a:bodyPr/>
        <a:lstStyle/>
        <a:p>
          <a:r>
            <a:rPr lang="ru-RU" sz="1400" b="1" dirty="0" smtClean="0">
              <a:latin typeface="Georgia" pitchFamily="18" charset="0"/>
            </a:rPr>
            <a:t>химические</a:t>
          </a:r>
          <a:endParaRPr lang="ru-RU" sz="1400" b="1" dirty="0">
            <a:latin typeface="Georgia" pitchFamily="18" charset="0"/>
          </a:endParaRPr>
        </a:p>
      </dgm:t>
    </dgm:pt>
    <dgm:pt modelId="{2292B905-FCF6-4FF9-B423-38CE860F3387}" type="parTrans" cxnId="{18D3BBBC-65BE-4D4C-A6C9-5FFAB829A7CE}">
      <dgm:prSet/>
      <dgm:spPr/>
      <dgm:t>
        <a:bodyPr/>
        <a:lstStyle/>
        <a:p>
          <a:endParaRPr lang="ru-RU" sz="2000" b="1">
            <a:latin typeface="Georgia" pitchFamily="18" charset="0"/>
          </a:endParaRPr>
        </a:p>
      </dgm:t>
    </dgm:pt>
    <dgm:pt modelId="{82C36085-24CE-4773-B669-1D0808D0157C}" type="sibTrans" cxnId="{18D3BBBC-65BE-4D4C-A6C9-5FFAB829A7CE}">
      <dgm:prSet/>
      <dgm:spPr/>
      <dgm:t>
        <a:bodyPr/>
        <a:lstStyle/>
        <a:p>
          <a:endParaRPr lang="ru-RU" sz="2000" b="1">
            <a:latin typeface="Georgia" pitchFamily="18" charset="0"/>
          </a:endParaRPr>
        </a:p>
      </dgm:t>
    </dgm:pt>
    <dgm:pt modelId="{5CAA1271-5A70-48E3-BF2F-744B3AC1A83B}">
      <dgm:prSet phldrT="[Текст]" custT="1"/>
      <dgm:spPr/>
      <dgm:t>
        <a:bodyPr/>
        <a:lstStyle/>
        <a:p>
          <a:r>
            <a:rPr lang="ru-RU" sz="1400" b="1" dirty="0" smtClean="0">
              <a:latin typeface="Georgia" pitchFamily="18" charset="0"/>
            </a:rPr>
            <a:t>Первичные валентные силы</a:t>
          </a:r>
          <a:endParaRPr lang="ru-RU" sz="1400" b="1" dirty="0">
            <a:latin typeface="Georgia" pitchFamily="18" charset="0"/>
          </a:endParaRPr>
        </a:p>
      </dgm:t>
    </dgm:pt>
    <dgm:pt modelId="{AF22E30E-E390-4FB6-8767-312FD41262BC}" type="parTrans" cxnId="{F01F55B6-B4E8-4342-A336-D5A9C96681F0}">
      <dgm:prSet/>
      <dgm:spPr/>
      <dgm:t>
        <a:bodyPr/>
        <a:lstStyle/>
        <a:p>
          <a:endParaRPr lang="ru-RU" sz="2000" b="1">
            <a:latin typeface="Georgia" pitchFamily="18" charset="0"/>
          </a:endParaRPr>
        </a:p>
      </dgm:t>
    </dgm:pt>
    <dgm:pt modelId="{6D41EFB6-08D5-41C3-90D1-29CBE60EADF7}" type="sibTrans" cxnId="{F01F55B6-B4E8-4342-A336-D5A9C96681F0}">
      <dgm:prSet/>
      <dgm:spPr/>
      <dgm:t>
        <a:bodyPr/>
        <a:lstStyle/>
        <a:p>
          <a:endParaRPr lang="ru-RU" sz="2000" b="1">
            <a:latin typeface="Georgia" pitchFamily="18" charset="0"/>
          </a:endParaRPr>
        </a:p>
      </dgm:t>
    </dgm:pt>
    <dgm:pt modelId="{12D663B4-9BAF-4686-BF70-7C5661FCA6C3}">
      <dgm:prSet custT="1"/>
      <dgm:spPr/>
      <dgm:t>
        <a:bodyPr/>
        <a:lstStyle/>
        <a:p>
          <a:r>
            <a:rPr lang="ru-RU" sz="1400" b="1" dirty="0" smtClean="0">
              <a:latin typeface="Georgia" pitchFamily="18" charset="0"/>
            </a:rPr>
            <a:t>диффузионные</a:t>
          </a:r>
          <a:endParaRPr lang="ru-RU" sz="1400" b="1" dirty="0">
            <a:latin typeface="Georgia" pitchFamily="18" charset="0"/>
          </a:endParaRPr>
        </a:p>
      </dgm:t>
    </dgm:pt>
    <dgm:pt modelId="{09AAA318-F0F3-4AC0-A3AE-E0C62EB72772}" type="parTrans" cxnId="{20D4552E-1149-4ECB-930B-DB0324DCD29E}">
      <dgm:prSet/>
      <dgm:spPr/>
      <dgm:t>
        <a:bodyPr/>
        <a:lstStyle/>
        <a:p>
          <a:endParaRPr lang="ru-RU" sz="2000" b="1">
            <a:latin typeface="Georgia" pitchFamily="18" charset="0"/>
          </a:endParaRPr>
        </a:p>
      </dgm:t>
    </dgm:pt>
    <dgm:pt modelId="{76C5A9E7-BA7A-4A42-BBFE-60918E922D54}" type="sibTrans" cxnId="{20D4552E-1149-4ECB-930B-DB0324DCD29E}">
      <dgm:prSet/>
      <dgm:spPr/>
      <dgm:t>
        <a:bodyPr/>
        <a:lstStyle/>
        <a:p>
          <a:endParaRPr lang="ru-RU" sz="2000" b="1">
            <a:latin typeface="Georgia" pitchFamily="18" charset="0"/>
          </a:endParaRPr>
        </a:p>
      </dgm:t>
    </dgm:pt>
    <dgm:pt modelId="{5725B6F6-0F3E-462F-9E19-C730F41EB890}">
      <dgm:prSet custT="1"/>
      <dgm:spPr/>
      <dgm:t>
        <a:bodyPr/>
        <a:lstStyle/>
        <a:p>
          <a:r>
            <a:rPr lang="ru-RU" sz="1400" b="1" dirty="0" smtClean="0">
              <a:latin typeface="Georgia" pitchFamily="18" charset="0"/>
            </a:rPr>
            <a:t>Вторичные силы (межмолекулярные)</a:t>
          </a:r>
          <a:endParaRPr lang="ru-RU" sz="1400" b="1" dirty="0">
            <a:latin typeface="Georgia" pitchFamily="18" charset="0"/>
          </a:endParaRPr>
        </a:p>
      </dgm:t>
    </dgm:pt>
    <dgm:pt modelId="{A69F2A63-D7A1-435B-92E4-BD19A8560426}" type="parTrans" cxnId="{7D94158C-2172-4338-ACC8-7A606410A826}">
      <dgm:prSet/>
      <dgm:spPr/>
      <dgm:t>
        <a:bodyPr/>
        <a:lstStyle/>
        <a:p>
          <a:endParaRPr lang="ru-RU" sz="2000" b="1">
            <a:latin typeface="Georgia" pitchFamily="18" charset="0"/>
          </a:endParaRPr>
        </a:p>
      </dgm:t>
    </dgm:pt>
    <dgm:pt modelId="{4C367842-16AE-4FCD-B37A-819B6CADD58A}" type="sibTrans" cxnId="{7D94158C-2172-4338-ACC8-7A606410A826}">
      <dgm:prSet/>
      <dgm:spPr/>
      <dgm:t>
        <a:bodyPr/>
        <a:lstStyle/>
        <a:p>
          <a:endParaRPr lang="ru-RU" sz="2000" b="1">
            <a:latin typeface="Georgia" pitchFamily="18" charset="0"/>
          </a:endParaRPr>
        </a:p>
      </dgm:t>
    </dgm:pt>
    <dgm:pt modelId="{72264D5E-1D19-43DF-91F9-F32801F27220}">
      <dgm:prSet custT="1"/>
      <dgm:spPr/>
      <dgm:t>
        <a:bodyPr/>
        <a:lstStyle/>
        <a:p>
          <a:r>
            <a:rPr lang="ru-RU" sz="1400" b="1" dirty="0" smtClean="0">
              <a:latin typeface="Georgia" pitchFamily="18" charset="0"/>
            </a:rPr>
            <a:t>ионные</a:t>
          </a:r>
          <a:endParaRPr lang="ru-RU" sz="1400" b="1" dirty="0">
            <a:latin typeface="Georgia" pitchFamily="18" charset="0"/>
          </a:endParaRPr>
        </a:p>
      </dgm:t>
    </dgm:pt>
    <dgm:pt modelId="{BBDF1FF3-8246-4FAC-BC95-A7AF83B4F736}" type="parTrans" cxnId="{9DDF2AF6-B61F-46BF-AE58-E2C4380C5B91}">
      <dgm:prSet/>
      <dgm:spPr/>
      <dgm:t>
        <a:bodyPr/>
        <a:lstStyle/>
        <a:p>
          <a:endParaRPr lang="ru-RU" sz="2000" b="1">
            <a:latin typeface="Georgia" pitchFamily="18" charset="0"/>
          </a:endParaRPr>
        </a:p>
      </dgm:t>
    </dgm:pt>
    <dgm:pt modelId="{106E6DC9-3CB9-4400-9581-E9E84F70F3B9}" type="sibTrans" cxnId="{9DDF2AF6-B61F-46BF-AE58-E2C4380C5B91}">
      <dgm:prSet/>
      <dgm:spPr/>
      <dgm:t>
        <a:bodyPr/>
        <a:lstStyle/>
        <a:p>
          <a:endParaRPr lang="ru-RU" sz="2000" b="1">
            <a:latin typeface="Georgia" pitchFamily="18" charset="0"/>
          </a:endParaRPr>
        </a:p>
      </dgm:t>
    </dgm:pt>
    <dgm:pt modelId="{DA0D6E2F-670A-41F5-8ADD-19562B96F2A2}">
      <dgm:prSet custT="1"/>
      <dgm:spPr/>
      <dgm:t>
        <a:bodyPr/>
        <a:lstStyle/>
        <a:p>
          <a:r>
            <a:rPr lang="ru-RU" sz="1400" b="1" dirty="0" smtClean="0">
              <a:latin typeface="Georgia" pitchFamily="18" charset="0"/>
            </a:rPr>
            <a:t>ковалентные</a:t>
          </a:r>
          <a:endParaRPr lang="ru-RU" sz="1400" b="1" dirty="0">
            <a:latin typeface="Georgia" pitchFamily="18" charset="0"/>
          </a:endParaRPr>
        </a:p>
      </dgm:t>
    </dgm:pt>
    <dgm:pt modelId="{0CEB72E5-7EEF-439C-8C78-B3A81D032E5B}" type="parTrans" cxnId="{9AD246BA-E3BA-403D-B524-2B40FC01BC9E}">
      <dgm:prSet/>
      <dgm:spPr/>
      <dgm:t>
        <a:bodyPr/>
        <a:lstStyle/>
        <a:p>
          <a:endParaRPr lang="ru-RU" sz="2000" b="1">
            <a:latin typeface="Georgia" pitchFamily="18" charset="0"/>
          </a:endParaRPr>
        </a:p>
      </dgm:t>
    </dgm:pt>
    <dgm:pt modelId="{E9F27F4D-AF66-4BEB-9B54-C09B83FE4DA7}" type="sibTrans" cxnId="{9AD246BA-E3BA-403D-B524-2B40FC01BC9E}">
      <dgm:prSet/>
      <dgm:spPr/>
      <dgm:t>
        <a:bodyPr/>
        <a:lstStyle/>
        <a:p>
          <a:endParaRPr lang="ru-RU" sz="2000" b="1">
            <a:latin typeface="Georgia" pitchFamily="18" charset="0"/>
          </a:endParaRPr>
        </a:p>
      </dgm:t>
    </dgm:pt>
    <dgm:pt modelId="{4848C5CB-3A58-486A-B263-24CC100CE435}">
      <dgm:prSet custT="1"/>
      <dgm:spPr/>
      <dgm:t>
        <a:bodyPr/>
        <a:lstStyle/>
        <a:p>
          <a:r>
            <a:rPr lang="ru-RU" sz="1400" b="1" dirty="0" smtClean="0">
              <a:latin typeface="Georgia" pitchFamily="18" charset="0"/>
            </a:rPr>
            <a:t>металлические</a:t>
          </a:r>
          <a:endParaRPr lang="ru-RU" sz="1400" b="1" dirty="0">
            <a:latin typeface="Georgia" pitchFamily="18" charset="0"/>
          </a:endParaRPr>
        </a:p>
      </dgm:t>
    </dgm:pt>
    <dgm:pt modelId="{53738737-F225-4C05-B961-4A88605B1123}" type="parTrans" cxnId="{CB4FDE76-F6D4-4D8A-B81C-9F026F554350}">
      <dgm:prSet/>
      <dgm:spPr/>
      <dgm:t>
        <a:bodyPr/>
        <a:lstStyle/>
        <a:p>
          <a:endParaRPr lang="ru-RU" sz="2000" b="1">
            <a:latin typeface="Georgia" pitchFamily="18" charset="0"/>
          </a:endParaRPr>
        </a:p>
      </dgm:t>
    </dgm:pt>
    <dgm:pt modelId="{DF76819B-B652-40DA-B08F-D96805127707}" type="sibTrans" cxnId="{CB4FDE76-F6D4-4D8A-B81C-9F026F554350}">
      <dgm:prSet/>
      <dgm:spPr/>
      <dgm:t>
        <a:bodyPr/>
        <a:lstStyle/>
        <a:p>
          <a:endParaRPr lang="ru-RU" sz="2000" b="1">
            <a:latin typeface="Georgia" pitchFamily="18" charset="0"/>
          </a:endParaRPr>
        </a:p>
      </dgm:t>
    </dgm:pt>
    <dgm:pt modelId="{0DFBA97D-55F1-49DF-9543-E8C42050B23A}" type="pres">
      <dgm:prSet presAssocID="{BEB62C7F-95AD-49C0-B2EC-2AFF727980D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3D3B0DA-B94F-46B3-9BDE-0C1EDD92651A}" type="pres">
      <dgm:prSet presAssocID="{E6B4485C-47CC-4233-A1B4-CA0EA8C52AD9}" presName="hierRoot1" presStyleCnt="0"/>
      <dgm:spPr/>
    </dgm:pt>
    <dgm:pt modelId="{A372A3A4-DDDE-46D1-A5DC-CC649542D9DF}" type="pres">
      <dgm:prSet presAssocID="{E6B4485C-47CC-4233-A1B4-CA0EA8C52AD9}" presName="composite" presStyleCnt="0"/>
      <dgm:spPr/>
    </dgm:pt>
    <dgm:pt modelId="{BEAF6A02-AC1E-4595-A20D-A6CB45E5E8DD}" type="pres">
      <dgm:prSet presAssocID="{E6B4485C-47CC-4233-A1B4-CA0EA8C52AD9}" presName="background" presStyleLbl="node0" presStyleIdx="0" presStyleCnt="1"/>
      <dgm:spPr/>
    </dgm:pt>
    <dgm:pt modelId="{EC90262F-0065-4989-8C05-517B67EA36B5}" type="pres">
      <dgm:prSet presAssocID="{E6B4485C-47CC-4233-A1B4-CA0EA8C52AD9}" presName="text" presStyleLbl="fgAcc0" presStyleIdx="0" presStyleCnt="1" custScaleX="1850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8C430C-1484-4C6B-873C-54C74C71DE4B}" type="pres">
      <dgm:prSet presAssocID="{E6B4485C-47CC-4233-A1B4-CA0EA8C52AD9}" presName="hierChild2" presStyleCnt="0"/>
      <dgm:spPr/>
    </dgm:pt>
    <dgm:pt modelId="{A967933E-56B5-4320-9686-2D24C4BEFBF9}" type="pres">
      <dgm:prSet presAssocID="{D4E894BD-EB58-48AB-A38F-B586B32FAEDA}" presName="Name10" presStyleLbl="parChTrans1D2" presStyleIdx="0" presStyleCnt="3"/>
      <dgm:spPr/>
      <dgm:t>
        <a:bodyPr/>
        <a:lstStyle/>
        <a:p>
          <a:endParaRPr lang="ru-RU"/>
        </a:p>
      </dgm:t>
    </dgm:pt>
    <dgm:pt modelId="{BE39C287-154C-4F54-A020-1743C4CBEB63}" type="pres">
      <dgm:prSet presAssocID="{AE33AC04-A2F7-442B-8DD1-6D74199B4EFC}" presName="hierRoot2" presStyleCnt="0"/>
      <dgm:spPr/>
    </dgm:pt>
    <dgm:pt modelId="{CE6FD7CA-1CA7-4F46-84F6-481E086B729D}" type="pres">
      <dgm:prSet presAssocID="{AE33AC04-A2F7-442B-8DD1-6D74199B4EFC}" presName="composite2" presStyleCnt="0"/>
      <dgm:spPr/>
    </dgm:pt>
    <dgm:pt modelId="{4CE797BB-93BD-4CAA-B89D-4715A76DABD9}" type="pres">
      <dgm:prSet presAssocID="{AE33AC04-A2F7-442B-8DD1-6D74199B4EFC}" presName="background2" presStyleLbl="node2" presStyleIdx="0" presStyleCnt="3"/>
      <dgm:spPr/>
    </dgm:pt>
    <dgm:pt modelId="{1CCA7EB7-984F-466F-8E97-0CC44EF1B478}" type="pres">
      <dgm:prSet presAssocID="{AE33AC04-A2F7-442B-8DD1-6D74199B4EFC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03B0EE-5094-47D6-9240-E4A4977D5E0B}" type="pres">
      <dgm:prSet presAssocID="{AE33AC04-A2F7-442B-8DD1-6D74199B4EFC}" presName="hierChild3" presStyleCnt="0"/>
      <dgm:spPr/>
    </dgm:pt>
    <dgm:pt modelId="{478E3D50-3700-4A58-ACB4-B2E1DBF584B9}" type="pres">
      <dgm:prSet presAssocID="{05EEDA5F-787E-422A-B922-A7982EAC4322}" presName="Name17" presStyleLbl="parChTrans1D3" presStyleIdx="0" presStyleCnt="4"/>
      <dgm:spPr/>
      <dgm:t>
        <a:bodyPr/>
        <a:lstStyle/>
        <a:p>
          <a:endParaRPr lang="ru-RU"/>
        </a:p>
      </dgm:t>
    </dgm:pt>
    <dgm:pt modelId="{4A53A879-63D6-4D4F-9C27-8CF319454961}" type="pres">
      <dgm:prSet presAssocID="{EE21F377-D0F2-48FE-A2A8-0BE004403CB8}" presName="hierRoot3" presStyleCnt="0"/>
      <dgm:spPr/>
    </dgm:pt>
    <dgm:pt modelId="{F453F8F7-A927-4139-BDA3-FA42E7BCE4BC}" type="pres">
      <dgm:prSet presAssocID="{EE21F377-D0F2-48FE-A2A8-0BE004403CB8}" presName="composite3" presStyleCnt="0"/>
      <dgm:spPr/>
    </dgm:pt>
    <dgm:pt modelId="{84A2A7F2-3D7F-4A36-BECA-9E73CE45EC87}" type="pres">
      <dgm:prSet presAssocID="{EE21F377-D0F2-48FE-A2A8-0BE004403CB8}" presName="background3" presStyleLbl="node3" presStyleIdx="0" presStyleCnt="4"/>
      <dgm:spPr/>
    </dgm:pt>
    <dgm:pt modelId="{88B209FE-601C-4125-8B51-28F3B3783FBA}" type="pres">
      <dgm:prSet presAssocID="{EE21F377-D0F2-48FE-A2A8-0BE004403CB8}" presName="text3" presStyleLbl="fgAcc3" presStyleIdx="0" presStyleCnt="4" custScaleX="1019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8395EA-6232-4C1C-BEAE-FA20F0988C4E}" type="pres">
      <dgm:prSet presAssocID="{EE21F377-D0F2-48FE-A2A8-0BE004403CB8}" presName="hierChild4" presStyleCnt="0"/>
      <dgm:spPr/>
    </dgm:pt>
    <dgm:pt modelId="{C3929AD8-AE96-47B6-A1E3-0C3934BECBBA}" type="pres">
      <dgm:prSet presAssocID="{52E64485-5E72-427F-ABE0-2097C0ADAA12}" presName="Name17" presStyleLbl="parChTrans1D3" presStyleIdx="1" presStyleCnt="4"/>
      <dgm:spPr/>
      <dgm:t>
        <a:bodyPr/>
        <a:lstStyle/>
        <a:p>
          <a:endParaRPr lang="ru-RU"/>
        </a:p>
      </dgm:t>
    </dgm:pt>
    <dgm:pt modelId="{9135B496-90C1-4833-A701-5BAB681635E5}" type="pres">
      <dgm:prSet presAssocID="{0D3DC4F6-1662-4D87-85BF-FDB9C7A77C19}" presName="hierRoot3" presStyleCnt="0"/>
      <dgm:spPr/>
    </dgm:pt>
    <dgm:pt modelId="{9DB8F82C-3502-4502-87A7-32B67A3D6454}" type="pres">
      <dgm:prSet presAssocID="{0D3DC4F6-1662-4D87-85BF-FDB9C7A77C19}" presName="composite3" presStyleCnt="0"/>
      <dgm:spPr/>
    </dgm:pt>
    <dgm:pt modelId="{C676B754-3894-49AA-9A6D-619969D3B4F0}" type="pres">
      <dgm:prSet presAssocID="{0D3DC4F6-1662-4D87-85BF-FDB9C7A77C19}" presName="background3" presStyleLbl="node3" presStyleIdx="1" presStyleCnt="4"/>
      <dgm:spPr/>
    </dgm:pt>
    <dgm:pt modelId="{DB1D7A57-8867-4CF7-A964-77D478027F95}" type="pres">
      <dgm:prSet presAssocID="{0D3DC4F6-1662-4D87-85BF-FDB9C7A77C19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094CF0-5310-49DA-8C11-82BB19A14073}" type="pres">
      <dgm:prSet presAssocID="{0D3DC4F6-1662-4D87-85BF-FDB9C7A77C19}" presName="hierChild4" presStyleCnt="0"/>
      <dgm:spPr/>
    </dgm:pt>
    <dgm:pt modelId="{65C9E32A-18EE-4BB4-85BF-C229CA85945C}" type="pres">
      <dgm:prSet presAssocID="{09AAA318-F0F3-4AC0-A3AE-E0C62EB72772}" presName="Name10" presStyleLbl="parChTrans1D2" presStyleIdx="1" presStyleCnt="3"/>
      <dgm:spPr/>
      <dgm:t>
        <a:bodyPr/>
        <a:lstStyle/>
        <a:p>
          <a:endParaRPr lang="ru-RU"/>
        </a:p>
      </dgm:t>
    </dgm:pt>
    <dgm:pt modelId="{8828E2CA-8271-464F-A57C-F1D13F8A8BC6}" type="pres">
      <dgm:prSet presAssocID="{12D663B4-9BAF-4686-BF70-7C5661FCA6C3}" presName="hierRoot2" presStyleCnt="0"/>
      <dgm:spPr/>
    </dgm:pt>
    <dgm:pt modelId="{9D4C85F2-A6E8-44FD-8ACD-44A3DA0ABE22}" type="pres">
      <dgm:prSet presAssocID="{12D663B4-9BAF-4686-BF70-7C5661FCA6C3}" presName="composite2" presStyleCnt="0"/>
      <dgm:spPr/>
    </dgm:pt>
    <dgm:pt modelId="{83CAD4A5-D776-4856-BF27-4B604169208A}" type="pres">
      <dgm:prSet presAssocID="{12D663B4-9BAF-4686-BF70-7C5661FCA6C3}" presName="background2" presStyleLbl="node2" presStyleIdx="1" presStyleCnt="3"/>
      <dgm:spPr/>
    </dgm:pt>
    <dgm:pt modelId="{18104CA9-E5AB-45D6-A57C-CC89984CE91C}" type="pres">
      <dgm:prSet presAssocID="{12D663B4-9BAF-4686-BF70-7C5661FCA6C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ABF1BE-0407-4540-91C0-E4E49919B48B}" type="pres">
      <dgm:prSet presAssocID="{12D663B4-9BAF-4686-BF70-7C5661FCA6C3}" presName="hierChild3" presStyleCnt="0"/>
      <dgm:spPr/>
    </dgm:pt>
    <dgm:pt modelId="{AB4C87BD-FA45-42A3-BD6F-9C83A9A9A024}" type="pres">
      <dgm:prSet presAssocID="{2292B905-FCF6-4FF9-B423-38CE860F3387}" presName="Name10" presStyleLbl="parChTrans1D2" presStyleIdx="2" presStyleCnt="3"/>
      <dgm:spPr/>
      <dgm:t>
        <a:bodyPr/>
        <a:lstStyle/>
        <a:p>
          <a:endParaRPr lang="ru-RU"/>
        </a:p>
      </dgm:t>
    </dgm:pt>
    <dgm:pt modelId="{93F2D43F-B86E-456E-BDBF-CDACD861579C}" type="pres">
      <dgm:prSet presAssocID="{EB4F49BF-7C27-4379-BF5B-3F8F69D6E129}" presName="hierRoot2" presStyleCnt="0"/>
      <dgm:spPr/>
    </dgm:pt>
    <dgm:pt modelId="{DC094C0B-91A3-4A59-BD0F-29DD3F5CD2FB}" type="pres">
      <dgm:prSet presAssocID="{EB4F49BF-7C27-4379-BF5B-3F8F69D6E129}" presName="composite2" presStyleCnt="0"/>
      <dgm:spPr/>
    </dgm:pt>
    <dgm:pt modelId="{16B40188-ED1D-4606-AEC5-7434E6C0710F}" type="pres">
      <dgm:prSet presAssocID="{EB4F49BF-7C27-4379-BF5B-3F8F69D6E129}" presName="background2" presStyleLbl="node2" presStyleIdx="2" presStyleCnt="3"/>
      <dgm:spPr/>
    </dgm:pt>
    <dgm:pt modelId="{565EBCF1-BAE9-44FE-A5DC-99FED43B0C28}" type="pres">
      <dgm:prSet presAssocID="{EB4F49BF-7C27-4379-BF5B-3F8F69D6E129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B8DB35-D9B4-4CEB-AB29-E0075C2F2929}" type="pres">
      <dgm:prSet presAssocID="{EB4F49BF-7C27-4379-BF5B-3F8F69D6E129}" presName="hierChild3" presStyleCnt="0"/>
      <dgm:spPr/>
    </dgm:pt>
    <dgm:pt modelId="{04620084-BC65-47EA-B760-F5CC9F344A8F}" type="pres">
      <dgm:prSet presAssocID="{AF22E30E-E390-4FB6-8767-312FD41262BC}" presName="Name17" presStyleLbl="parChTrans1D3" presStyleIdx="2" presStyleCnt="4"/>
      <dgm:spPr/>
      <dgm:t>
        <a:bodyPr/>
        <a:lstStyle/>
        <a:p>
          <a:endParaRPr lang="ru-RU"/>
        </a:p>
      </dgm:t>
    </dgm:pt>
    <dgm:pt modelId="{C138327F-B6A8-430F-ADE5-A850D4745D23}" type="pres">
      <dgm:prSet presAssocID="{5CAA1271-5A70-48E3-BF2F-744B3AC1A83B}" presName="hierRoot3" presStyleCnt="0"/>
      <dgm:spPr/>
    </dgm:pt>
    <dgm:pt modelId="{48604422-EA2C-4CAE-80A0-11CD87B5EF59}" type="pres">
      <dgm:prSet presAssocID="{5CAA1271-5A70-48E3-BF2F-744B3AC1A83B}" presName="composite3" presStyleCnt="0"/>
      <dgm:spPr/>
    </dgm:pt>
    <dgm:pt modelId="{C96F4DDB-19C7-4902-A53F-F9A3BAC4BBFC}" type="pres">
      <dgm:prSet presAssocID="{5CAA1271-5A70-48E3-BF2F-744B3AC1A83B}" presName="background3" presStyleLbl="node3" presStyleIdx="2" presStyleCnt="4"/>
      <dgm:spPr/>
    </dgm:pt>
    <dgm:pt modelId="{0B453691-6D29-4F58-B2A8-07132DAF1B3A}" type="pres">
      <dgm:prSet presAssocID="{5CAA1271-5A70-48E3-BF2F-744B3AC1A83B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93EF63-E239-4A48-8D4A-5AFA1B93F79E}" type="pres">
      <dgm:prSet presAssocID="{5CAA1271-5A70-48E3-BF2F-744B3AC1A83B}" presName="hierChild4" presStyleCnt="0"/>
      <dgm:spPr/>
    </dgm:pt>
    <dgm:pt modelId="{A62C85C8-AE58-4E36-8C68-30A69F121961}" type="pres">
      <dgm:prSet presAssocID="{BBDF1FF3-8246-4FAC-BC95-A7AF83B4F736}" presName="Name23" presStyleLbl="parChTrans1D4" presStyleIdx="0" presStyleCnt="3"/>
      <dgm:spPr/>
      <dgm:t>
        <a:bodyPr/>
        <a:lstStyle/>
        <a:p>
          <a:endParaRPr lang="ru-RU"/>
        </a:p>
      </dgm:t>
    </dgm:pt>
    <dgm:pt modelId="{9E3318F1-00B4-4BB3-BAA7-74BCC120C94E}" type="pres">
      <dgm:prSet presAssocID="{72264D5E-1D19-43DF-91F9-F32801F27220}" presName="hierRoot4" presStyleCnt="0"/>
      <dgm:spPr/>
    </dgm:pt>
    <dgm:pt modelId="{43A0C7DE-A090-467B-9258-96DC3DE4ADFF}" type="pres">
      <dgm:prSet presAssocID="{72264D5E-1D19-43DF-91F9-F32801F27220}" presName="composite4" presStyleCnt="0"/>
      <dgm:spPr/>
    </dgm:pt>
    <dgm:pt modelId="{2BEDE5D8-F75E-4252-AA1A-68A711BC652C}" type="pres">
      <dgm:prSet presAssocID="{72264D5E-1D19-43DF-91F9-F32801F27220}" presName="background4" presStyleLbl="node4" presStyleIdx="0" presStyleCnt="3"/>
      <dgm:spPr/>
    </dgm:pt>
    <dgm:pt modelId="{E3C6E04B-2E2F-4CF0-ADA2-736DD7CAEAB2}" type="pres">
      <dgm:prSet presAssocID="{72264D5E-1D19-43DF-91F9-F32801F27220}" presName="text4" presStyleLbl="fgAcc4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1DE463-A3F5-43D4-A655-2AF076910A73}" type="pres">
      <dgm:prSet presAssocID="{72264D5E-1D19-43DF-91F9-F32801F27220}" presName="hierChild5" presStyleCnt="0"/>
      <dgm:spPr/>
    </dgm:pt>
    <dgm:pt modelId="{96C74DF7-BECA-409B-82BA-DF64C707FEC6}" type="pres">
      <dgm:prSet presAssocID="{53738737-F225-4C05-B961-4A88605B1123}" presName="Name23" presStyleLbl="parChTrans1D4" presStyleIdx="1" presStyleCnt="3"/>
      <dgm:spPr/>
      <dgm:t>
        <a:bodyPr/>
        <a:lstStyle/>
        <a:p>
          <a:endParaRPr lang="ru-RU"/>
        </a:p>
      </dgm:t>
    </dgm:pt>
    <dgm:pt modelId="{E05ACEFA-8EB6-494A-BF65-176AB07826AA}" type="pres">
      <dgm:prSet presAssocID="{4848C5CB-3A58-486A-B263-24CC100CE435}" presName="hierRoot4" presStyleCnt="0"/>
      <dgm:spPr/>
    </dgm:pt>
    <dgm:pt modelId="{B1810D18-6D49-4A3E-A129-17371A14E212}" type="pres">
      <dgm:prSet presAssocID="{4848C5CB-3A58-486A-B263-24CC100CE435}" presName="composite4" presStyleCnt="0"/>
      <dgm:spPr/>
    </dgm:pt>
    <dgm:pt modelId="{C3A2D021-D9FB-470D-BAD2-F0FEF83B922C}" type="pres">
      <dgm:prSet presAssocID="{4848C5CB-3A58-486A-B263-24CC100CE435}" presName="background4" presStyleLbl="node4" presStyleIdx="1" presStyleCnt="3"/>
      <dgm:spPr/>
    </dgm:pt>
    <dgm:pt modelId="{387F6E03-92A8-4EEC-90E8-5A1D2DC5CF41}" type="pres">
      <dgm:prSet presAssocID="{4848C5CB-3A58-486A-B263-24CC100CE435}" presName="text4" presStyleLbl="fgAcc4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A067B8-D428-4C81-B1E1-B2130F9A2965}" type="pres">
      <dgm:prSet presAssocID="{4848C5CB-3A58-486A-B263-24CC100CE435}" presName="hierChild5" presStyleCnt="0"/>
      <dgm:spPr/>
    </dgm:pt>
    <dgm:pt modelId="{0D0D84E8-F043-44DA-B391-0DA43605848F}" type="pres">
      <dgm:prSet presAssocID="{0CEB72E5-7EEF-439C-8C78-B3A81D032E5B}" presName="Name23" presStyleLbl="parChTrans1D4" presStyleIdx="2" presStyleCnt="3"/>
      <dgm:spPr/>
      <dgm:t>
        <a:bodyPr/>
        <a:lstStyle/>
        <a:p>
          <a:endParaRPr lang="ru-RU"/>
        </a:p>
      </dgm:t>
    </dgm:pt>
    <dgm:pt modelId="{F1DAEB07-DD74-4755-B7A3-C79646CB4AD8}" type="pres">
      <dgm:prSet presAssocID="{DA0D6E2F-670A-41F5-8ADD-19562B96F2A2}" presName="hierRoot4" presStyleCnt="0"/>
      <dgm:spPr/>
    </dgm:pt>
    <dgm:pt modelId="{566B76A2-43E0-495E-B0B6-C54149860469}" type="pres">
      <dgm:prSet presAssocID="{DA0D6E2F-670A-41F5-8ADD-19562B96F2A2}" presName="composite4" presStyleCnt="0"/>
      <dgm:spPr/>
    </dgm:pt>
    <dgm:pt modelId="{4CA3D2E9-BFC7-46B4-BB38-564AA60CD4A6}" type="pres">
      <dgm:prSet presAssocID="{DA0D6E2F-670A-41F5-8ADD-19562B96F2A2}" presName="background4" presStyleLbl="node4" presStyleIdx="2" presStyleCnt="3"/>
      <dgm:spPr/>
    </dgm:pt>
    <dgm:pt modelId="{0F726F90-A205-4ADD-95E8-D6D049B23F8D}" type="pres">
      <dgm:prSet presAssocID="{DA0D6E2F-670A-41F5-8ADD-19562B96F2A2}" presName="text4" presStyleLbl="fgAcc4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5653A1-4B20-490C-9C8F-F0D55A973369}" type="pres">
      <dgm:prSet presAssocID="{DA0D6E2F-670A-41F5-8ADD-19562B96F2A2}" presName="hierChild5" presStyleCnt="0"/>
      <dgm:spPr/>
    </dgm:pt>
    <dgm:pt modelId="{E6CEDD00-8E78-4676-8C6F-C05F9AAC1972}" type="pres">
      <dgm:prSet presAssocID="{A69F2A63-D7A1-435B-92E4-BD19A8560426}" presName="Name17" presStyleLbl="parChTrans1D3" presStyleIdx="3" presStyleCnt="4"/>
      <dgm:spPr/>
      <dgm:t>
        <a:bodyPr/>
        <a:lstStyle/>
        <a:p>
          <a:endParaRPr lang="ru-RU"/>
        </a:p>
      </dgm:t>
    </dgm:pt>
    <dgm:pt modelId="{F44DC4E1-4F4E-469F-8703-E010669818D9}" type="pres">
      <dgm:prSet presAssocID="{5725B6F6-0F3E-462F-9E19-C730F41EB890}" presName="hierRoot3" presStyleCnt="0"/>
      <dgm:spPr/>
    </dgm:pt>
    <dgm:pt modelId="{7786AD7E-2EFB-4E97-970A-C659462EB65F}" type="pres">
      <dgm:prSet presAssocID="{5725B6F6-0F3E-462F-9E19-C730F41EB890}" presName="composite3" presStyleCnt="0"/>
      <dgm:spPr/>
    </dgm:pt>
    <dgm:pt modelId="{527E9FC3-CE48-4A6A-8E97-A64F48B95DAC}" type="pres">
      <dgm:prSet presAssocID="{5725B6F6-0F3E-462F-9E19-C730F41EB890}" presName="background3" presStyleLbl="node3" presStyleIdx="3" presStyleCnt="4"/>
      <dgm:spPr/>
    </dgm:pt>
    <dgm:pt modelId="{E89F9DA2-9AFB-45A6-9210-6D59428BCAEE}" type="pres">
      <dgm:prSet presAssocID="{5725B6F6-0F3E-462F-9E19-C730F41EB890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3D47DD-E7EB-44FC-A7B2-134BAB149B12}" type="pres">
      <dgm:prSet presAssocID="{5725B6F6-0F3E-462F-9E19-C730F41EB890}" presName="hierChild4" presStyleCnt="0"/>
      <dgm:spPr/>
    </dgm:pt>
  </dgm:ptLst>
  <dgm:cxnLst>
    <dgm:cxn modelId="{6C882FDC-6930-419C-B911-B2437131E4E8}" type="presOf" srcId="{AE33AC04-A2F7-442B-8DD1-6D74199B4EFC}" destId="{1CCA7EB7-984F-466F-8E97-0CC44EF1B478}" srcOrd="0" destOrd="0" presId="urn:microsoft.com/office/officeart/2005/8/layout/hierarchy1"/>
    <dgm:cxn modelId="{4C529DF5-A255-4A9E-B548-A635BE26DAFA}" type="presOf" srcId="{53738737-F225-4C05-B961-4A88605B1123}" destId="{96C74DF7-BECA-409B-82BA-DF64C707FEC6}" srcOrd="0" destOrd="0" presId="urn:microsoft.com/office/officeart/2005/8/layout/hierarchy1"/>
    <dgm:cxn modelId="{6A34AD21-D1A9-4711-8AF1-4FCC7655153D}" type="presOf" srcId="{72264D5E-1D19-43DF-91F9-F32801F27220}" destId="{E3C6E04B-2E2F-4CF0-ADA2-736DD7CAEAB2}" srcOrd="0" destOrd="0" presId="urn:microsoft.com/office/officeart/2005/8/layout/hierarchy1"/>
    <dgm:cxn modelId="{8C6E90A3-C527-4AA1-8D91-8F47D6A855B4}" type="presOf" srcId="{0CEB72E5-7EEF-439C-8C78-B3A81D032E5B}" destId="{0D0D84E8-F043-44DA-B391-0DA43605848F}" srcOrd="0" destOrd="0" presId="urn:microsoft.com/office/officeart/2005/8/layout/hierarchy1"/>
    <dgm:cxn modelId="{CB4FDE76-F6D4-4D8A-B81C-9F026F554350}" srcId="{5CAA1271-5A70-48E3-BF2F-744B3AC1A83B}" destId="{4848C5CB-3A58-486A-B263-24CC100CE435}" srcOrd="1" destOrd="0" parTransId="{53738737-F225-4C05-B961-4A88605B1123}" sibTransId="{DF76819B-B652-40DA-B08F-D96805127707}"/>
    <dgm:cxn modelId="{4B805F5D-5905-45B5-AF37-30C4B46A99E1}" type="presOf" srcId="{EE21F377-D0F2-48FE-A2A8-0BE004403CB8}" destId="{88B209FE-601C-4125-8B51-28F3B3783FBA}" srcOrd="0" destOrd="0" presId="urn:microsoft.com/office/officeart/2005/8/layout/hierarchy1"/>
    <dgm:cxn modelId="{57DB9AA6-3D82-448A-B095-758A6A1C5494}" type="presOf" srcId="{DA0D6E2F-670A-41F5-8ADD-19562B96F2A2}" destId="{0F726F90-A205-4ADD-95E8-D6D049B23F8D}" srcOrd="0" destOrd="0" presId="urn:microsoft.com/office/officeart/2005/8/layout/hierarchy1"/>
    <dgm:cxn modelId="{03FEBD96-B2BE-42EB-AA93-CCD0C3DF7F0F}" type="presOf" srcId="{EB4F49BF-7C27-4379-BF5B-3F8F69D6E129}" destId="{565EBCF1-BAE9-44FE-A5DC-99FED43B0C28}" srcOrd="0" destOrd="0" presId="urn:microsoft.com/office/officeart/2005/8/layout/hierarchy1"/>
    <dgm:cxn modelId="{388AFE9E-CB29-4503-8400-09CB874C854B}" srcId="{AE33AC04-A2F7-442B-8DD1-6D74199B4EFC}" destId="{0D3DC4F6-1662-4D87-85BF-FDB9C7A77C19}" srcOrd="1" destOrd="0" parTransId="{52E64485-5E72-427F-ABE0-2097C0ADAA12}" sibTransId="{2AE654DD-899D-43B4-B267-79E603AB4532}"/>
    <dgm:cxn modelId="{F6BDC503-873D-450B-B692-4BEDE4193BDA}" type="presOf" srcId="{BEB62C7F-95AD-49C0-B2EC-2AFF727980D4}" destId="{0DFBA97D-55F1-49DF-9543-E8C42050B23A}" srcOrd="0" destOrd="0" presId="urn:microsoft.com/office/officeart/2005/8/layout/hierarchy1"/>
    <dgm:cxn modelId="{36FFA249-4E75-427A-B5CF-5C2645C683DB}" type="presOf" srcId="{E6B4485C-47CC-4233-A1B4-CA0EA8C52AD9}" destId="{EC90262F-0065-4989-8C05-517B67EA36B5}" srcOrd="0" destOrd="0" presId="urn:microsoft.com/office/officeart/2005/8/layout/hierarchy1"/>
    <dgm:cxn modelId="{EB389EAE-AA2A-4D6B-8485-FA6F3203BCC8}" srcId="{AE33AC04-A2F7-442B-8DD1-6D74199B4EFC}" destId="{EE21F377-D0F2-48FE-A2A8-0BE004403CB8}" srcOrd="0" destOrd="0" parTransId="{05EEDA5F-787E-422A-B922-A7982EAC4322}" sibTransId="{F3E2FC77-1015-40A1-A8B6-9BDA9704365B}"/>
    <dgm:cxn modelId="{785E0109-B32E-4646-A001-B03170441B9E}" type="presOf" srcId="{5CAA1271-5A70-48E3-BF2F-744B3AC1A83B}" destId="{0B453691-6D29-4F58-B2A8-07132DAF1B3A}" srcOrd="0" destOrd="0" presId="urn:microsoft.com/office/officeart/2005/8/layout/hierarchy1"/>
    <dgm:cxn modelId="{E6F5A43B-3355-4144-84EE-3AD97F07737C}" type="presOf" srcId="{09AAA318-F0F3-4AC0-A3AE-E0C62EB72772}" destId="{65C9E32A-18EE-4BB4-85BF-C229CA85945C}" srcOrd="0" destOrd="0" presId="urn:microsoft.com/office/officeart/2005/8/layout/hierarchy1"/>
    <dgm:cxn modelId="{3EF1314D-1A93-455D-8105-16AA98E68BE7}" type="presOf" srcId="{05EEDA5F-787E-422A-B922-A7982EAC4322}" destId="{478E3D50-3700-4A58-ACB4-B2E1DBF584B9}" srcOrd="0" destOrd="0" presId="urn:microsoft.com/office/officeart/2005/8/layout/hierarchy1"/>
    <dgm:cxn modelId="{18D3BBBC-65BE-4D4C-A6C9-5FFAB829A7CE}" srcId="{E6B4485C-47CC-4233-A1B4-CA0EA8C52AD9}" destId="{EB4F49BF-7C27-4379-BF5B-3F8F69D6E129}" srcOrd="2" destOrd="0" parTransId="{2292B905-FCF6-4FF9-B423-38CE860F3387}" sibTransId="{82C36085-24CE-4773-B669-1D0808D0157C}"/>
    <dgm:cxn modelId="{FCED48A3-1D5F-4586-AC62-1B240886DDD7}" type="presOf" srcId="{D4E894BD-EB58-48AB-A38F-B586B32FAEDA}" destId="{A967933E-56B5-4320-9686-2D24C4BEFBF9}" srcOrd="0" destOrd="0" presId="urn:microsoft.com/office/officeart/2005/8/layout/hierarchy1"/>
    <dgm:cxn modelId="{07B594B2-A911-4A72-9022-99D55FCA2747}" type="presOf" srcId="{0D3DC4F6-1662-4D87-85BF-FDB9C7A77C19}" destId="{DB1D7A57-8867-4CF7-A964-77D478027F95}" srcOrd="0" destOrd="0" presId="urn:microsoft.com/office/officeart/2005/8/layout/hierarchy1"/>
    <dgm:cxn modelId="{9AD246BA-E3BA-403D-B524-2B40FC01BC9E}" srcId="{5CAA1271-5A70-48E3-BF2F-744B3AC1A83B}" destId="{DA0D6E2F-670A-41F5-8ADD-19562B96F2A2}" srcOrd="2" destOrd="0" parTransId="{0CEB72E5-7EEF-439C-8C78-B3A81D032E5B}" sibTransId="{E9F27F4D-AF66-4BEB-9B54-C09B83FE4DA7}"/>
    <dgm:cxn modelId="{914C8AC9-EA4A-4E6B-8FAE-5A0D06BABE6D}" type="presOf" srcId="{12D663B4-9BAF-4686-BF70-7C5661FCA6C3}" destId="{18104CA9-E5AB-45D6-A57C-CC89984CE91C}" srcOrd="0" destOrd="0" presId="urn:microsoft.com/office/officeart/2005/8/layout/hierarchy1"/>
    <dgm:cxn modelId="{583BD57B-221F-43D4-96B8-D9C8C64331E5}" type="presOf" srcId="{BBDF1FF3-8246-4FAC-BC95-A7AF83B4F736}" destId="{A62C85C8-AE58-4E36-8C68-30A69F121961}" srcOrd="0" destOrd="0" presId="urn:microsoft.com/office/officeart/2005/8/layout/hierarchy1"/>
    <dgm:cxn modelId="{709B1D61-2935-4648-9641-2C454977DD77}" type="presOf" srcId="{A69F2A63-D7A1-435B-92E4-BD19A8560426}" destId="{E6CEDD00-8E78-4676-8C6F-C05F9AAC1972}" srcOrd="0" destOrd="0" presId="urn:microsoft.com/office/officeart/2005/8/layout/hierarchy1"/>
    <dgm:cxn modelId="{71386F9A-1EA4-4124-9FFB-FFDA42A5A829}" type="presOf" srcId="{2292B905-FCF6-4FF9-B423-38CE860F3387}" destId="{AB4C87BD-FA45-42A3-BD6F-9C83A9A9A024}" srcOrd="0" destOrd="0" presId="urn:microsoft.com/office/officeart/2005/8/layout/hierarchy1"/>
    <dgm:cxn modelId="{938D07D4-50DC-4954-B4F9-2A1DF62DBF3F}" type="presOf" srcId="{52E64485-5E72-427F-ABE0-2097C0ADAA12}" destId="{C3929AD8-AE96-47B6-A1E3-0C3934BECBBA}" srcOrd="0" destOrd="0" presId="urn:microsoft.com/office/officeart/2005/8/layout/hierarchy1"/>
    <dgm:cxn modelId="{9DDF2AF6-B61F-46BF-AE58-E2C4380C5B91}" srcId="{5CAA1271-5A70-48E3-BF2F-744B3AC1A83B}" destId="{72264D5E-1D19-43DF-91F9-F32801F27220}" srcOrd="0" destOrd="0" parTransId="{BBDF1FF3-8246-4FAC-BC95-A7AF83B4F736}" sibTransId="{106E6DC9-3CB9-4400-9581-E9E84F70F3B9}"/>
    <dgm:cxn modelId="{9BE4569C-B83F-4B31-B247-78711A6D8874}" srcId="{BEB62C7F-95AD-49C0-B2EC-2AFF727980D4}" destId="{E6B4485C-47CC-4233-A1B4-CA0EA8C52AD9}" srcOrd="0" destOrd="0" parTransId="{9459E4A7-C6B7-455A-89CB-BF3A8D4BAA2B}" sibTransId="{77B52216-769F-4C8E-BDBD-F643D7DB2C51}"/>
    <dgm:cxn modelId="{BD21AFF9-BE75-4CEA-873B-B6A5B3716864}" type="presOf" srcId="{4848C5CB-3A58-486A-B263-24CC100CE435}" destId="{387F6E03-92A8-4EEC-90E8-5A1D2DC5CF41}" srcOrd="0" destOrd="0" presId="urn:microsoft.com/office/officeart/2005/8/layout/hierarchy1"/>
    <dgm:cxn modelId="{519F9B28-D631-406A-B3E9-B81A70E11DC5}" type="presOf" srcId="{5725B6F6-0F3E-462F-9E19-C730F41EB890}" destId="{E89F9DA2-9AFB-45A6-9210-6D59428BCAEE}" srcOrd="0" destOrd="0" presId="urn:microsoft.com/office/officeart/2005/8/layout/hierarchy1"/>
    <dgm:cxn modelId="{8C68FE6A-9740-47B0-B78C-4483599B2B2B}" type="presOf" srcId="{AF22E30E-E390-4FB6-8767-312FD41262BC}" destId="{04620084-BC65-47EA-B760-F5CC9F344A8F}" srcOrd="0" destOrd="0" presId="urn:microsoft.com/office/officeart/2005/8/layout/hierarchy1"/>
    <dgm:cxn modelId="{F01F55B6-B4E8-4342-A336-D5A9C96681F0}" srcId="{EB4F49BF-7C27-4379-BF5B-3F8F69D6E129}" destId="{5CAA1271-5A70-48E3-BF2F-744B3AC1A83B}" srcOrd="0" destOrd="0" parTransId="{AF22E30E-E390-4FB6-8767-312FD41262BC}" sibTransId="{6D41EFB6-08D5-41C3-90D1-29CBE60EADF7}"/>
    <dgm:cxn modelId="{51189D19-200A-476D-9449-19E355137EB0}" srcId="{E6B4485C-47CC-4233-A1B4-CA0EA8C52AD9}" destId="{AE33AC04-A2F7-442B-8DD1-6D74199B4EFC}" srcOrd="0" destOrd="0" parTransId="{D4E894BD-EB58-48AB-A38F-B586B32FAEDA}" sibTransId="{B1A1F8FA-F3BA-42B7-9E81-25EC53A33912}"/>
    <dgm:cxn modelId="{7D94158C-2172-4338-ACC8-7A606410A826}" srcId="{EB4F49BF-7C27-4379-BF5B-3F8F69D6E129}" destId="{5725B6F6-0F3E-462F-9E19-C730F41EB890}" srcOrd="1" destOrd="0" parTransId="{A69F2A63-D7A1-435B-92E4-BD19A8560426}" sibTransId="{4C367842-16AE-4FCD-B37A-819B6CADD58A}"/>
    <dgm:cxn modelId="{20D4552E-1149-4ECB-930B-DB0324DCD29E}" srcId="{E6B4485C-47CC-4233-A1B4-CA0EA8C52AD9}" destId="{12D663B4-9BAF-4686-BF70-7C5661FCA6C3}" srcOrd="1" destOrd="0" parTransId="{09AAA318-F0F3-4AC0-A3AE-E0C62EB72772}" sibTransId="{76C5A9E7-BA7A-4A42-BBFE-60918E922D54}"/>
    <dgm:cxn modelId="{76E5E9E7-E1C5-4A05-90EF-0F649102EC56}" type="presParOf" srcId="{0DFBA97D-55F1-49DF-9543-E8C42050B23A}" destId="{43D3B0DA-B94F-46B3-9BDE-0C1EDD92651A}" srcOrd="0" destOrd="0" presId="urn:microsoft.com/office/officeart/2005/8/layout/hierarchy1"/>
    <dgm:cxn modelId="{49877A95-7120-4A48-AE71-358679783E97}" type="presParOf" srcId="{43D3B0DA-B94F-46B3-9BDE-0C1EDD92651A}" destId="{A372A3A4-DDDE-46D1-A5DC-CC649542D9DF}" srcOrd="0" destOrd="0" presId="urn:microsoft.com/office/officeart/2005/8/layout/hierarchy1"/>
    <dgm:cxn modelId="{73845D4F-9C45-48E7-9AA8-EF30D569840A}" type="presParOf" srcId="{A372A3A4-DDDE-46D1-A5DC-CC649542D9DF}" destId="{BEAF6A02-AC1E-4595-A20D-A6CB45E5E8DD}" srcOrd="0" destOrd="0" presId="urn:microsoft.com/office/officeart/2005/8/layout/hierarchy1"/>
    <dgm:cxn modelId="{3DD68BF6-5EC6-42ED-9BFC-BB517EE41DB0}" type="presParOf" srcId="{A372A3A4-DDDE-46D1-A5DC-CC649542D9DF}" destId="{EC90262F-0065-4989-8C05-517B67EA36B5}" srcOrd="1" destOrd="0" presId="urn:microsoft.com/office/officeart/2005/8/layout/hierarchy1"/>
    <dgm:cxn modelId="{2F5C5198-5D2D-41F2-8EDF-4DF0D09CB910}" type="presParOf" srcId="{43D3B0DA-B94F-46B3-9BDE-0C1EDD92651A}" destId="{018C430C-1484-4C6B-873C-54C74C71DE4B}" srcOrd="1" destOrd="0" presId="urn:microsoft.com/office/officeart/2005/8/layout/hierarchy1"/>
    <dgm:cxn modelId="{D96E8573-405D-45A5-BE25-C9CF7C07321A}" type="presParOf" srcId="{018C430C-1484-4C6B-873C-54C74C71DE4B}" destId="{A967933E-56B5-4320-9686-2D24C4BEFBF9}" srcOrd="0" destOrd="0" presId="urn:microsoft.com/office/officeart/2005/8/layout/hierarchy1"/>
    <dgm:cxn modelId="{099A050F-E053-4BB3-A998-EF3335035C5C}" type="presParOf" srcId="{018C430C-1484-4C6B-873C-54C74C71DE4B}" destId="{BE39C287-154C-4F54-A020-1743C4CBEB63}" srcOrd="1" destOrd="0" presId="urn:microsoft.com/office/officeart/2005/8/layout/hierarchy1"/>
    <dgm:cxn modelId="{0BD4CF8E-3B9F-481E-8BBE-510C035E47CC}" type="presParOf" srcId="{BE39C287-154C-4F54-A020-1743C4CBEB63}" destId="{CE6FD7CA-1CA7-4F46-84F6-481E086B729D}" srcOrd="0" destOrd="0" presId="urn:microsoft.com/office/officeart/2005/8/layout/hierarchy1"/>
    <dgm:cxn modelId="{64BE4535-164A-44FF-B9B8-05B1B7618094}" type="presParOf" srcId="{CE6FD7CA-1CA7-4F46-84F6-481E086B729D}" destId="{4CE797BB-93BD-4CAA-B89D-4715A76DABD9}" srcOrd="0" destOrd="0" presId="urn:microsoft.com/office/officeart/2005/8/layout/hierarchy1"/>
    <dgm:cxn modelId="{46651732-DE49-40C3-AA9C-63A9C66EB364}" type="presParOf" srcId="{CE6FD7CA-1CA7-4F46-84F6-481E086B729D}" destId="{1CCA7EB7-984F-466F-8E97-0CC44EF1B478}" srcOrd="1" destOrd="0" presId="urn:microsoft.com/office/officeart/2005/8/layout/hierarchy1"/>
    <dgm:cxn modelId="{EA45AE60-5D06-424E-975E-AF1AADD2662C}" type="presParOf" srcId="{BE39C287-154C-4F54-A020-1743C4CBEB63}" destId="{2103B0EE-5094-47D6-9240-E4A4977D5E0B}" srcOrd="1" destOrd="0" presId="urn:microsoft.com/office/officeart/2005/8/layout/hierarchy1"/>
    <dgm:cxn modelId="{C45A71EF-9B89-4225-A816-46A5B2F0AB26}" type="presParOf" srcId="{2103B0EE-5094-47D6-9240-E4A4977D5E0B}" destId="{478E3D50-3700-4A58-ACB4-B2E1DBF584B9}" srcOrd="0" destOrd="0" presId="urn:microsoft.com/office/officeart/2005/8/layout/hierarchy1"/>
    <dgm:cxn modelId="{3EA4E13B-B18A-49D5-9D1D-F9A04FC1895D}" type="presParOf" srcId="{2103B0EE-5094-47D6-9240-E4A4977D5E0B}" destId="{4A53A879-63D6-4D4F-9C27-8CF319454961}" srcOrd="1" destOrd="0" presId="urn:microsoft.com/office/officeart/2005/8/layout/hierarchy1"/>
    <dgm:cxn modelId="{572F6107-B1DF-4248-AF4E-2B00C33467EC}" type="presParOf" srcId="{4A53A879-63D6-4D4F-9C27-8CF319454961}" destId="{F453F8F7-A927-4139-BDA3-FA42E7BCE4BC}" srcOrd="0" destOrd="0" presId="urn:microsoft.com/office/officeart/2005/8/layout/hierarchy1"/>
    <dgm:cxn modelId="{59D5B6F3-E128-4DB9-BAC0-164AB3E2B562}" type="presParOf" srcId="{F453F8F7-A927-4139-BDA3-FA42E7BCE4BC}" destId="{84A2A7F2-3D7F-4A36-BECA-9E73CE45EC87}" srcOrd="0" destOrd="0" presId="urn:microsoft.com/office/officeart/2005/8/layout/hierarchy1"/>
    <dgm:cxn modelId="{428CBC8D-A021-4791-A8E4-E47369A3EE01}" type="presParOf" srcId="{F453F8F7-A927-4139-BDA3-FA42E7BCE4BC}" destId="{88B209FE-601C-4125-8B51-28F3B3783FBA}" srcOrd="1" destOrd="0" presId="urn:microsoft.com/office/officeart/2005/8/layout/hierarchy1"/>
    <dgm:cxn modelId="{5DBDD913-A22C-468E-BF41-FC6AECF3C250}" type="presParOf" srcId="{4A53A879-63D6-4D4F-9C27-8CF319454961}" destId="{988395EA-6232-4C1C-BEAE-FA20F0988C4E}" srcOrd="1" destOrd="0" presId="urn:microsoft.com/office/officeart/2005/8/layout/hierarchy1"/>
    <dgm:cxn modelId="{1ADD9A57-A242-4003-B442-0792E73BA5BB}" type="presParOf" srcId="{2103B0EE-5094-47D6-9240-E4A4977D5E0B}" destId="{C3929AD8-AE96-47B6-A1E3-0C3934BECBBA}" srcOrd="2" destOrd="0" presId="urn:microsoft.com/office/officeart/2005/8/layout/hierarchy1"/>
    <dgm:cxn modelId="{3047BAC6-8723-4161-AA57-CAADF0A08727}" type="presParOf" srcId="{2103B0EE-5094-47D6-9240-E4A4977D5E0B}" destId="{9135B496-90C1-4833-A701-5BAB681635E5}" srcOrd="3" destOrd="0" presId="urn:microsoft.com/office/officeart/2005/8/layout/hierarchy1"/>
    <dgm:cxn modelId="{A65682F3-823F-4C2F-B175-C4D5D1D11298}" type="presParOf" srcId="{9135B496-90C1-4833-A701-5BAB681635E5}" destId="{9DB8F82C-3502-4502-87A7-32B67A3D6454}" srcOrd="0" destOrd="0" presId="urn:microsoft.com/office/officeart/2005/8/layout/hierarchy1"/>
    <dgm:cxn modelId="{B39273F9-8636-4BE5-A46F-C29DD600EC3C}" type="presParOf" srcId="{9DB8F82C-3502-4502-87A7-32B67A3D6454}" destId="{C676B754-3894-49AA-9A6D-619969D3B4F0}" srcOrd="0" destOrd="0" presId="urn:microsoft.com/office/officeart/2005/8/layout/hierarchy1"/>
    <dgm:cxn modelId="{8F2BF08B-0F4A-455D-B2F3-4C1839901252}" type="presParOf" srcId="{9DB8F82C-3502-4502-87A7-32B67A3D6454}" destId="{DB1D7A57-8867-4CF7-A964-77D478027F95}" srcOrd="1" destOrd="0" presId="urn:microsoft.com/office/officeart/2005/8/layout/hierarchy1"/>
    <dgm:cxn modelId="{E68A20FB-6236-42CF-ADE3-1349E6D978F3}" type="presParOf" srcId="{9135B496-90C1-4833-A701-5BAB681635E5}" destId="{FE094CF0-5310-49DA-8C11-82BB19A14073}" srcOrd="1" destOrd="0" presId="urn:microsoft.com/office/officeart/2005/8/layout/hierarchy1"/>
    <dgm:cxn modelId="{37DB55B4-DB41-45CA-AC78-5EA8EB88DB4F}" type="presParOf" srcId="{018C430C-1484-4C6B-873C-54C74C71DE4B}" destId="{65C9E32A-18EE-4BB4-85BF-C229CA85945C}" srcOrd="2" destOrd="0" presId="urn:microsoft.com/office/officeart/2005/8/layout/hierarchy1"/>
    <dgm:cxn modelId="{31F5C194-5489-477E-BBFE-64C83102DCDC}" type="presParOf" srcId="{018C430C-1484-4C6B-873C-54C74C71DE4B}" destId="{8828E2CA-8271-464F-A57C-F1D13F8A8BC6}" srcOrd="3" destOrd="0" presId="urn:microsoft.com/office/officeart/2005/8/layout/hierarchy1"/>
    <dgm:cxn modelId="{BB6B34F9-522E-4515-80ED-CE5B7067139E}" type="presParOf" srcId="{8828E2CA-8271-464F-A57C-F1D13F8A8BC6}" destId="{9D4C85F2-A6E8-44FD-8ACD-44A3DA0ABE22}" srcOrd="0" destOrd="0" presId="urn:microsoft.com/office/officeart/2005/8/layout/hierarchy1"/>
    <dgm:cxn modelId="{A0867747-BDD0-4DE0-821C-AA88B32821E9}" type="presParOf" srcId="{9D4C85F2-A6E8-44FD-8ACD-44A3DA0ABE22}" destId="{83CAD4A5-D776-4856-BF27-4B604169208A}" srcOrd="0" destOrd="0" presId="urn:microsoft.com/office/officeart/2005/8/layout/hierarchy1"/>
    <dgm:cxn modelId="{99B499AB-3AF6-4EB4-9708-CE24F8B31A51}" type="presParOf" srcId="{9D4C85F2-A6E8-44FD-8ACD-44A3DA0ABE22}" destId="{18104CA9-E5AB-45D6-A57C-CC89984CE91C}" srcOrd="1" destOrd="0" presId="urn:microsoft.com/office/officeart/2005/8/layout/hierarchy1"/>
    <dgm:cxn modelId="{546F0F3A-3834-47C1-BABE-030C4A997056}" type="presParOf" srcId="{8828E2CA-8271-464F-A57C-F1D13F8A8BC6}" destId="{6DABF1BE-0407-4540-91C0-E4E49919B48B}" srcOrd="1" destOrd="0" presId="urn:microsoft.com/office/officeart/2005/8/layout/hierarchy1"/>
    <dgm:cxn modelId="{55F806B4-77AC-414E-8650-AEB31DF8F3E1}" type="presParOf" srcId="{018C430C-1484-4C6B-873C-54C74C71DE4B}" destId="{AB4C87BD-FA45-42A3-BD6F-9C83A9A9A024}" srcOrd="4" destOrd="0" presId="urn:microsoft.com/office/officeart/2005/8/layout/hierarchy1"/>
    <dgm:cxn modelId="{D93455B6-0652-4901-B2E4-7CA1173838FC}" type="presParOf" srcId="{018C430C-1484-4C6B-873C-54C74C71DE4B}" destId="{93F2D43F-B86E-456E-BDBF-CDACD861579C}" srcOrd="5" destOrd="0" presId="urn:microsoft.com/office/officeart/2005/8/layout/hierarchy1"/>
    <dgm:cxn modelId="{F6A8698E-DF02-4267-B693-647ADDE17692}" type="presParOf" srcId="{93F2D43F-B86E-456E-BDBF-CDACD861579C}" destId="{DC094C0B-91A3-4A59-BD0F-29DD3F5CD2FB}" srcOrd="0" destOrd="0" presId="urn:microsoft.com/office/officeart/2005/8/layout/hierarchy1"/>
    <dgm:cxn modelId="{6B50F3A2-27D2-4928-B04E-ED5ECBD15D1F}" type="presParOf" srcId="{DC094C0B-91A3-4A59-BD0F-29DD3F5CD2FB}" destId="{16B40188-ED1D-4606-AEC5-7434E6C0710F}" srcOrd="0" destOrd="0" presId="urn:microsoft.com/office/officeart/2005/8/layout/hierarchy1"/>
    <dgm:cxn modelId="{E29EF047-E17F-457F-950F-C860F7182E39}" type="presParOf" srcId="{DC094C0B-91A3-4A59-BD0F-29DD3F5CD2FB}" destId="{565EBCF1-BAE9-44FE-A5DC-99FED43B0C28}" srcOrd="1" destOrd="0" presId="urn:microsoft.com/office/officeart/2005/8/layout/hierarchy1"/>
    <dgm:cxn modelId="{E8C2C20D-8A7D-4E32-B3D4-5F79C6F71FAC}" type="presParOf" srcId="{93F2D43F-B86E-456E-BDBF-CDACD861579C}" destId="{E1B8DB35-D9B4-4CEB-AB29-E0075C2F2929}" srcOrd="1" destOrd="0" presId="urn:microsoft.com/office/officeart/2005/8/layout/hierarchy1"/>
    <dgm:cxn modelId="{C38F52A1-E81C-49B6-A8F9-38218E02DED3}" type="presParOf" srcId="{E1B8DB35-D9B4-4CEB-AB29-E0075C2F2929}" destId="{04620084-BC65-47EA-B760-F5CC9F344A8F}" srcOrd="0" destOrd="0" presId="urn:microsoft.com/office/officeart/2005/8/layout/hierarchy1"/>
    <dgm:cxn modelId="{76B33C78-8979-4E70-8076-19B21E8DD10C}" type="presParOf" srcId="{E1B8DB35-D9B4-4CEB-AB29-E0075C2F2929}" destId="{C138327F-B6A8-430F-ADE5-A850D4745D23}" srcOrd="1" destOrd="0" presId="urn:microsoft.com/office/officeart/2005/8/layout/hierarchy1"/>
    <dgm:cxn modelId="{6BCDCE3B-1F66-4CF2-9AE4-9014E7C59D70}" type="presParOf" srcId="{C138327F-B6A8-430F-ADE5-A850D4745D23}" destId="{48604422-EA2C-4CAE-80A0-11CD87B5EF59}" srcOrd="0" destOrd="0" presId="urn:microsoft.com/office/officeart/2005/8/layout/hierarchy1"/>
    <dgm:cxn modelId="{CB23ECB8-0A49-435F-81BC-93E11E32C394}" type="presParOf" srcId="{48604422-EA2C-4CAE-80A0-11CD87B5EF59}" destId="{C96F4DDB-19C7-4902-A53F-F9A3BAC4BBFC}" srcOrd="0" destOrd="0" presId="urn:microsoft.com/office/officeart/2005/8/layout/hierarchy1"/>
    <dgm:cxn modelId="{8BCA4DEF-7903-4359-A349-C6E58E017403}" type="presParOf" srcId="{48604422-EA2C-4CAE-80A0-11CD87B5EF59}" destId="{0B453691-6D29-4F58-B2A8-07132DAF1B3A}" srcOrd="1" destOrd="0" presId="urn:microsoft.com/office/officeart/2005/8/layout/hierarchy1"/>
    <dgm:cxn modelId="{E2C1C14E-ECA6-4400-BEF6-C5A6467D6F41}" type="presParOf" srcId="{C138327F-B6A8-430F-ADE5-A850D4745D23}" destId="{0493EF63-E239-4A48-8D4A-5AFA1B93F79E}" srcOrd="1" destOrd="0" presId="urn:microsoft.com/office/officeart/2005/8/layout/hierarchy1"/>
    <dgm:cxn modelId="{EE72381A-6957-401B-BE16-C4F64BA2D5D8}" type="presParOf" srcId="{0493EF63-E239-4A48-8D4A-5AFA1B93F79E}" destId="{A62C85C8-AE58-4E36-8C68-30A69F121961}" srcOrd="0" destOrd="0" presId="urn:microsoft.com/office/officeart/2005/8/layout/hierarchy1"/>
    <dgm:cxn modelId="{055DAB0A-B8E7-4E0B-B7EB-B4003FFEFA37}" type="presParOf" srcId="{0493EF63-E239-4A48-8D4A-5AFA1B93F79E}" destId="{9E3318F1-00B4-4BB3-BAA7-74BCC120C94E}" srcOrd="1" destOrd="0" presId="urn:microsoft.com/office/officeart/2005/8/layout/hierarchy1"/>
    <dgm:cxn modelId="{1729218E-41B1-4101-A576-F81B20C01630}" type="presParOf" srcId="{9E3318F1-00B4-4BB3-BAA7-74BCC120C94E}" destId="{43A0C7DE-A090-467B-9258-96DC3DE4ADFF}" srcOrd="0" destOrd="0" presId="urn:microsoft.com/office/officeart/2005/8/layout/hierarchy1"/>
    <dgm:cxn modelId="{1CB466BB-1D5B-4854-B75E-319352780973}" type="presParOf" srcId="{43A0C7DE-A090-467B-9258-96DC3DE4ADFF}" destId="{2BEDE5D8-F75E-4252-AA1A-68A711BC652C}" srcOrd="0" destOrd="0" presId="urn:microsoft.com/office/officeart/2005/8/layout/hierarchy1"/>
    <dgm:cxn modelId="{C16CDD74-C4A6-4084-A882-4E0D1751A8AF}" type="presParOf" srcId="{43A0C7DE-A090-467B-9258-96DC3DE4ADFF}" destId="{E3C6E04B-2E2F-4CF0-ADA2-736DD7CAEAB2}" srcOrd="1" destOrd="0" presId="urn:microsoft.com/office/officeart/2005/8/layout/hierarchy1"/>
    <dgm:cxn modelId="{01F3D1CC-5141-4D05-B5A2-1D2CAC85D47D}" type="presParOf" srcId="{9E3318F1-00B4-4BB3-BAA7-74BCC120C94E}" destId="{AC1DE463-A3F5-43D4-A655-2AF076910A73}" srcOrd="1" destOrd="0" presId="urn:microsoft.com/office/officeart/2005/8/layout/hierarchy1"/>
    <dgm:cxn modelId="{39BC076D-ECB5-4526-9A55-4DECB6721E62}" type="presParOf" srcId="{0493EF63-E239-4A48-8D4A-5AFA1B93F79E}" destId="{96C74DF7-BECA-409B-82BA-DF64C707FEC6}" srcOrd="2" destOrd="0" presId="urn:microsoft.com/office/officeart/2005/8/layout/hierarchy1"/>
    <dgm:cxn modelId="{99AAFE00-0A79-4735-BA2E-F82C75E51B89}" type="presParOf" srcId="{0493EF63-E239-4A48-8D4A-5AFA1B93F79E}" destId="{E05ACEFA-8EB6-494A-BF65-176AB07826AA}" srcOrd="3" destOrd="0" presId="urn:microsoft.com/office/officeart/2005/8/layout/hierarchy1"/>
    <dgm:cxn modelId="{5FD5153F-DB79-46F5-8696-798AC5FCAF75}" type="presParOf" srcId="{E05ACEFA-8EB6-494A-BF65-176AB07826AA}" destId="{B1810D18-6D49-4A3E-A129-17371A14E212}" srcOrd="0" destOrd="0" presId="urn:microsoft.com/office/officeart/2005/8/layout/hierarchy1"/>
    <dgm:cxn modelId="{8B99A790-6354-406E-AE08-5375EA4FAB16}" type="presParOf" srcId="{B1810D18-6D49-4A3E-A129-17371A14E212}" destId="{C3A2D021-D9FB-470D-BAD2-F0FEF83B922C}" srcOrd="0" destOrd="0" presId="urn:microsoft.com/office/officeart/2005/8/layout/hierarchy1"/>
    <dgm:cxn modelId="{473B5AEF-D149-4A67-9097-C9589E1B5B86}" type="presParOf" srcId="{B1810D18-6D49-4A3E-A129-17371A14E212}" destId="{387F6E03-92A8-4EEC-90E8-5A1D2DC5CF41}" srcOrd="1" destOrd="0" presId="urn:microsoft.com/office/officeart/2005/8/layout/hierarchy1"/>
    <dgm:cxn modelId="{FC10946D-BC55-4739-A1E3-49CACB1E2F86}" type="presParOf" srcId="{E05ACEFA-8EB6-494A-BF65-176AB07826AA}" destId="{C1A067B8-D428-4C81-B1E1-B2130F9A2965}" srcOrd="1" destOrd="0" presId="urn:microsoft.com/office/officeart/2005/8/layout/hierarchy1"/>
    <dgm:cxn modelId="{481BC175-B411-41E2-8BD9-662E226C9F2B}" type="presParOf" srcId="{0493EF63-E239-4A48-8D4A-5AFA1B93F79E}" destId="{0D0D84E8-F043-44DA-B391-0DA43605848F}" srcOrd="4" destOrd="0" presId="urn:microsoft.com/office/officeart/2005/8/layout/hierarchy1"/>
    <dgm:cxn modelId="{DD2AFAAF-CACD-470B-B126-37E1212175BB}" type="presParOf" srcId="{0493EF63-E239-4A48-8D4A-5AFA1B93F79E}" destId="{F1DAEB07-DD74-4755-B7A3-C79646CB4AD8}" srcOrd="5" destOrd="0" presId="urn:microsoft.com/office/officeart/2005/8/layout/hierarchy1"/>
    <dgm:cxn modelId="{3771C53D-7A05-4AE6-87BA-B14C5A2DE85D}" type="presParOf" srcId="{F1DAEB07-DD74-4755-B7A3-C79646CB4AD8}" destId="{566B76A2-43E0-495E-B0B6-C54149860469}" srcOrd="0" destOrd="0" presId="urn:microsoft.com/office/officeart/2005/8/layout/hierarchy1"/>
    <dgm:cxn modelId="{FB05E857-B8BA-4535-902D-C4DA8583CE5D}" type="presParOf" srcId="{566B76A2-43E0-495E-B0B6-C54149860469}" destId="{4CA3D2E9-BFC7-46B4-BB38-564AA60CD4A6}" srcOrd="0" destOrd="0" presId="urn:microsoft.com/office/officeart/2005/8/layout/hierarchy1"/>
    <dgm:cxn modelId="{3051CE1F-1CFD-4C0D-B57A-DED969C8554F}" type="presParOf" srcId="{566B76A2-43E0-495E-B0B6-C54149860469}" destId="{0F726F90-A205-4ADD-95E8-D6D049B23F8D}" srcOrd="1" destOrd="0" presId="urn:microsoft.com/office/officeart/2005/8/layout/hierarchy1"/>
    <dgm:cxn modelId="{A66A8DA3-A177-4AD0-AAB9-1063015AF02A}" type="presParOf" srcId="{F1DAEB07-DD74-4755-B7A3-C79646CB4AD8}" destId="{FF5653A1-4B20-490C-9C8F-F0D55A973369}" srcOrd="1" destOrd="0" presId="urn:microsoft.com/office/officeart/2005/8/layout/hierarchy1"/>
    <dgm:cxn modelId="{B9490662-B7DC-4849-AFC4-0D5082E650EF}" type="presParOf" srcId="{E1B8DB35-D9B4-4CEB-AB29-E0075C2F2929}" destId="{E6CEDD00-8E78-4676-8C6F-C05F9AAC1972}" srcOrd="2" destOrd="0" presId="urn:microsoft.com/office/officeart/2005/8/layout/hierarchy1"/>
    <dgm:cxn modelId="{3E3EE62A-8701-4CA3-9DDA-58A74309E877}" type="presParOf" srcId="{E1B8DB35-D9B4-4CEB-AB29-E0075C2F2929}" destId="{F44DC4E1-4F4E-469F-8703-E010669818D9}" srcOrd="3" destOrd="0" presId="urn:microsoft.com/office/officeart/2005/8/layout/hierarchy1"/>
    <dgm:cxn modelId="{076E98DB-843F-4D7F-8EFA-77AE6161C337}" type="presParOf" srcId="{F44DC4E1-4F4E-469F-8703-E010669818D9}" destId="{7786AD7E-2EFB-4E97-970A-C659462EB65F}" srcOrd="0" destOrd="0" presId="urn:microsoft.com/office/officeart/2005/8/layout/hierarchy1"/>
    <dgm:cxn modelId="{D836DB4A-576F-4818-A520-AEB24070D905}" type="presParOf" srcId="{7786AD7E-2EFB-4E97-970A-C659462EB65F}" destId="{527E9FC3-CE48-4A6A-8E97-A64F48B95DAC}" srcOrd="0" destOrd="0" presId="urn:microsoft.com/office/officeart/2005/8/layout/hierarchy1"/>
    <dgm:cxn modelId="{CB79F519-C65C-46F7-8AC5-695104F9716F}" type="presParOf" srcId="{7786AD7E-2EFB-4E97-970A-C659462EB65F}" destId="{E89F9DA2-9AFB-45A6-9210-6D59428BCAEE}" srcOrd="1" destOrd="0" presId="urn:microsoft.com/office/officeart/2005/8/layout/hierarchy1"/>
    <dgm:cxn modelId="{B4262F1C-8A31-443C-B78C-FB347EBDC362}" type="presParOf" srcId="{F44DC4E1-4F4E-469F-8703-E010669818D9}" destId="{993D47DD-E7EB-44FC-A7B2-134BAB149B1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2EDE6-CB78-49AE-AAFC-9A13EDEDC5F4}">
      <dsp:nvSpPr>
        <dsp:cNvPr id="0" name=""/>
        <dsp:cNvSpPr/>
      </dsp:nvSpPr>
      <dsp:spPr>
        <a:xfrm>
          <a:off x="7315762" y="3462682"/>
          <a:ext cx="195774" cy="382505"/>
        </a:xfrm>
        <a:custGeom>
          <a:avLst/>
          <a:gdLst/>
          <a:ahLst/>
          <a:cxnLst/>
          <a:rect l="0" t="0" r="0" b="0"/>
          <a:pathLst>
            <a:path>
              <a:moveTo>
                <a:pt x="195774" y="0"/>
              </a:moveTo>
              <a:lnTo>
                <a:pt x="195774" y="257427"/>
              </a:lnTo>
              <a:lnTo>
                <a:pt x="0" y="257427"/>
              </a:lnTo>
              <a:lnTo>
                <a:pt x="0" y="38250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067669-20CB-424F-B106-CCB6CC40A854}">
      <dsp:nvSpPr>
        <dsp:cNvPr id="0" name=""/>
        <dsp:cNvSpPr/>
      </dsp:nvSpPr>
      <dsp:spPr>
        <a:xfrm>
          <a:off x="5951432" y="2246756"/>
          <a:ext cx="1560104" cy="358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490"/>
              </a:lnTo>
              <a:lnTo>
                <a:pt x="1560104" y="233490"/>
              </a:lnTo>
              <a:lnTo>
                <a:pt x="1560104" y="35856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B541C1-6BD8-4AB6-833C-E664CC1950A5}">
      <dsp:nvSpPr>
        <dsp:cNvPr id="0" name=""/>
        <dsp:cNvSpPr/>
      </dsp:nvSpPr>
      <dsp:spPr>
        <a:xfrm>
          <a:off x="4331407" y="4761531"/>
          <a:ext cx="1307921" cy="193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934"/>
              </a:lnTo>
              <a:lnTo>
                <a:pt x="1307921" y="67934"/>
              </a:lnTo>
              <a:lnTo>
                <a:pt x="1307921" y="19301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4F372-E93A-4243-B730-AFB494F993A6}">
      <dsp:nvSpPr>
        <dsp:cNvPr id="0" name=""/>
        <dsp:cNvSpPr/>
      </dsp:nvSpPr>
      <dsp:spPr>
        <a:xfrm>
          <a:off x="4331407" y="3462682"/>
          <a:ext cx="765653" cy="441491"/>
        </a:xfrm>
        <a:custGeom>
          <a:avLst/>
          <a:gdLst/>
          <a:ahLst/>
          <a:cxnLst/>
          <a:rect l="0" t="0" r="0" b="0"/>
          <a:pathLst>
            <a:path>
              <a:moveTo>
                <a:pt x="765653" y="0"/>
              </a:moveTo>
              <a:lnTo>
                <a:pt x="765653" y="316413"/>
              </a:lnTo>
              <a:lnTo>
                <a:pt x="0" y="316413"/>
              </a:lnTo>
              <a:lnTo>
                <a:pt x="0" y="44149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37F84B-BFB7-4417-97C9-E13553BA2858}">
      <dsp:nvSpPr>
        <dsp:cNvPr id="0" name=""/>
        <dsp:cNvSpPr/>
      </dsp:nvSpPr>
      <dsp:spPr>
        <a:xfrm>
          <a:off x="5097061" y="2246756"/>
          <a:ext cx="854371" cy="358568"/>
        </a:xfrm>
        <a:custGeom>
          <a:avLst/>
          <a:gdLst/>
          <a:ahLst/>
          <a:cxnLst/>
          <a:rect l="0" t="0" r="0" b="0"/>
          <a:pathLst>
            <a:path>
              <a:moveTo>
                <a:pt x="854371" y="0"/>
              </a:moveTo>
              <a:lnTo>
                <a:pt x="854371" y="233490"/>
              </a:lnTo>
              <a:lnTo>
                <a:pt x="0" y="233490"/>
              </a:lnTo>
              <a:lnTo>
                <a:pt x="0" y="35856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1803AE-A72A-4656-BF2B-389511D1A689}">
      <dsp:nvSpPr>
        <dsp:cNvPr id="0" name=""/>
        <dsp:cNvSpPr/>
      </dsp:nvSpPr>
      <dsp:spPr>
        <a:xfrm>
          <a:off x="4351504" y="861657"/>
          <a:ext cx="1599927" cy="392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595"/>
              </a:lnTo>
              <a:lnTo>
                <a:pt x="1599927" y="267595"/>
              </a:lnTo>
              <a:lnTo>
                <a:pt x="1599927" y="39267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F53A37-4B5B-4BD8-9E9B-5CB13BA5D275}">
      <dsp:nvSpPr>
        <dsp:cNvPr id="0" name=""/>
        <dsp:cNvSpPr/>
      </dsp:nvSpPr>
      <dsp:spPr>
        <a:xfrm>
          <a:off x="2314642" y="2111688"/>
          <a:ext cx="974755" cy="435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755"/>
              </a:lnTo>
              <a:lnTo>
                <a:pt x="974755" y="310755"/>
              </a:lnTo>
              <a:lnTo>
                <a:pt x="974755" y="43583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9C568-CB3A-45F3-8A14-F051D9CB4DA9}">
      <dsp:nvSpPr>
        <dsp:cNvPr id="0" name=""/>
        <dsp:cNvSpPr/>
      </dsp:nvSpPr>
      <dsp:spPr>
        <a:xfrm>
          <a:off x="910586" y="2111688"/>
          <a:ext cx="1404055" cy="423821"/>
        </a:xfrm>
        <a:custGeom>
          <a:avLst/>
          <a:gdLst/>
          <a:ahLst/>
          <a:cxnLst/>
          <a:rect l="0" t="0" r="0" b="0"/>
          <a:pathLst>
            <a:path>
              <a:moveTo>
                <a:pt x="1404055" y="0"/>
              </a:moveTo>
              <a:lnTo>
                <a:pt x="1404055" y="298743"/>
              </a:lnTo>
              <a:lnTo>
                <a:pt x="0" y="298743"/>
              </a:lnTo>
              <a:lnTo>
                <a:pt x="0" y="42382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2548BF-950C-411C-88FA-537F412F6A6C}">
      <dsp:nvSpPr>
        <dsp:cNvPr id="0" name=""/>
        <dsp:cNvSpPr/>
      </dsp:nvSpPr>
      <dsp:spPr>
        <a:xfrm>
          <a:off x="2314642" y="861657"/>
          <a:ext cx="2036862" cy="392674"/>
        </a:xfrm>
        <a:custGeom>
          <a:avLst/>
          <a:gdLst/>
          <a:ahLst/>
          <a:cxnLst/>
          <a:rect l="0" t="0" r="0" b="0"/>
          <a:pathLst>
            <a:path>
              <a:moveTo>
                <a:pt x="2036862" y="0"/>
              </a:moveTo>
              <a:lnTo>
                <a:pt x="2036862" y="267595"/>
              </a:lnTo>
              <a:lnTo>
                <a:pt x="0" y="267595"/>
              </a:lnTo>
              <a:lnTo>
                <a:pt x="0" y="39267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3B57B4-57E1-4081-B0CA-6A299D001C08}">
      <dsp:nvSpPr>
        <dsp:cNvPr id="0" name=""/>
        <dsp:cNvSpPr/>
      </dsp:nvSpPr>
      <dsp:spPr>
        <a:xfrm>
          <a:off x="3384460" y="4300"/>
          <a:ext cx="1934089" cy="8573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D4BA0-7FBF-44B9-BE2C-77B5BFDC8857}">
      <dsp:nvSpPr>
        <dsp:cNvPr id="0" name=""/>
        <dsp:cNvSpPr/>
      </dsp:nvSpPr>
      <dsp:spPr>
        <a:xfrm>
          <a:off x="3534478" y="146817"/>
          <a:ext cx="1934089" cy="857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 виду соединяемых материалов</a:t>
          </a:r>
          <a:endParaRPr lang="ru-RU" sz="1400" b="1" kern="1200" dirty="0"/>
        </a:p>
      </dsp:txBody>
      <dsp:txXfrm>
        <a:off x="3559589" y="171928"/>
        <a:ext cx="1883867" cy="807135"/>
      </dsp:txXfrm>
    </dsp:sp>
    <dsp:sp modelId="{4A43CA8F-29AC-43EF-85A2-3C6C106572F1}">
      <dsp:nvSpPr>
        <dsp:cNvPr id="0" name=""/>
        <dsp:cNvSpPr/>
      </dsp:nvSpPr>
      <dsp:spPr>
        <a:xfrm>
          <a:off x="1639557" y="1254331"/>
          <a:ext cx="1350168" cy="8573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6B8EB7-1E24-4502-B05D-5F015105E96F}">
      <dsp:nvSpPr>
        <dsp:cNvPr id="0" name=""/>
        <dsp:cNvSpPr/>
      </dsp:nvSpPr>
      <dsp:spPr>
        <a:xfrm>
          <a:off x="1789576" y="1396849"/>
          <a:ext cx="1350168" cy="857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 биологическими тканями</a:t>
          </a:r>
          <a:endParaRPr lang="ru-RU" sz="1400" b="1" kern="1200" dirty="0"/>
        </a:p>
      </dsp:txBody>
      <dsp:txXfrm>
        <a:off x="1814687" y="1421960"/>
        <a:ext cx="1299946" cy="807135"/>
      </dsp:txXfrm>
    </dsp:sp>
    <dsp:sp modelId="{C3AE70A3-0943-4855-AC36-AAAB33CCA2EC}">
      <dsp:nvSpPr>
        <dsp:cNvPr id="0" name=""/>
        <dsp:cNvSpPr/>
      </dsp:nvSpPr>
      <dsp:spPr>
        <a:xfrm>
          <a:off x="235502" y="2535510"/>
          <a:ext cx="1350168" cy="8573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9B50D-ADEC-4E7B-9796-51A86C9B4CA8}">
      <dsp:nvSpPr>
        <dsp:cNvPr id="0" name=""/>
        <dsp:cNvSpPr/>
      </dsp:nvSpPr>
      <dsp:spPr>
        <a:xfrm>
          <a:off x="385521" y="2678028"/>
          <a:ext cx="1350168" cy="857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Твердые ткани зуба</a:t>
          </a:r>
          <a:endParaRPr lang="ru-RU" sz="1400" b="1" kern="1200" dirty="0"/>
        </a:p>
      </dsp:txBody>
      <dsp:txXfrm>
        <a:off x="410632" y="2703139"/>
        <a:ext cx="1299946" cy="807135"/>
      </dsp:txXfrm>
    </dsp:sp>
    <dsp:sp modelId="{C2FA1890-A970-44CE-80CC-168836410257}">
      <dsp:nvSpPr>
        <dsp:cNvPr id="0" name=""/>
        <dsp:cNvSpPr/>
      </dsp:nvSpPr>
      <dsp:spPr>
        <a:xfrm>
          <a:off x="2614313" y="2547521"/>
          <a:ext cx="1350168" cy="8573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816799-99D0-490D-BD42-86BF1367D75A}">
      <dsp:nvSpPr>
        <dsp:cNvPr id="0" name=""/>
        <dsp:cNvSpPr/>
      </dsp:nvSpPr>
      <dsp:spPr>
        <a:xfrm>
          <a:off x="2764332" y="2690039"/>
          <a:ext cx="1350168" cy="857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Слизистые оболочки рта</a:t>
          </a:r>
          <a:endParaRPr lang="ru-RU" sz="1400" b="1" kern="1200" dirty="0"/>
        </a:p>
      </dsp:txBody>
      <dsp:txXfrm>
        <a:off x="2789443" y="2715150"/>
        <a:ext cx="1299946" cy="807135"/>
      </dsp:txXfrm>
    </dsp:sp>
    <dsp:sp modelId="{5CBA8AB7-B953-45BF-AC68-EF8A2EF28E98}">
      <dsp:nvSpPr>
        <dsp:cNvPr id="0" name=""/>
        <dsp:cNvSpPr/>
      </dsp:nvSpPr>
      <dsp:spPr>
        <a:xfrm>
          <a:off x="4839413" y="1254331"/>
          <a:ext cx="2224038" cy="9924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3952CA-0462-4F42-82D7-A9BD3899B3C8}">
      <dsp:nvSpPr>
        <dsp:cNvPr id="0" name=""/>
        <dsp:cNvSpPr/>
      </dsp:nvSpPr>
      <dsp:spPr>
        <a:xfrm>
          <a:off x="4989432" y="1396849"/>
          <a:ext cx="2224038" cy="992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 комбинированных материалах и конструкциях зубных протезов</a:t>
          </a:r>
          <a:endParaRPr lang="ru-RU" sz="1400" b="1" kern="1200" dirty="0"/>
        </a:p>
      </dsp:txBody>
      <dsp:txXfrm>
        <a:off x="5018499" y="1425916"/>
        <a:ext cx="2165904" cy="934291"/>
      </dsp:txXfrm>
    </dsp:sp>
    <dsp:sp modelId="{D9594255-DFBF-4041-B23E-E67731C89A56}">
      <dsp:nvSpPr>
        <dsp:cNvPr id="0" name=""/>
        <dsp:cNvSpPr/>
      </dsp:nvSpPr>
      <dsp:spPr>
        <a:xfrm>
          <a:off x="4421976" y="2605324"/>
          <a:ext cx="1350168" cy="8573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9194CD-51B4-4187-A26B-FD03B3C7D09F}">
      <dsp:nvSpPr>
        <dsp:cNvPr id="0" name=""/>
        <dsp:cNvSpPr/>
      </dsp:nvSpPr>
      <dsp:spPr>
        <a:xfrm>
          <a:off x="4571995" y="2747842"/>
          <a:ext cx="1350168" cy="857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Армированных материалах</a:t>
          </a:r>
          <a:endParaRPr lang="ru-RU" sz="1400" b="1" kern="1200" dirty="0"/>
        </a:p>
      </dsp:txBody>
      <dsp:txXfrm>
        <a:off x="4597106" y="2772953"/>
        <a:ext cx="1299946" cy="807135"/>
      </dsp:txXfrm>
    </dsp:sp>
    <dsp:sp modelId="{8C83F345-03E7-44B7-8ADB-C7DFFBEBDD0E}">
      <dsp:nvSpPr>
        <dsp:cNvPr id="0" name=""/>
        <dsp:cNvSpPr/>
      </dsp:nvSpPr>
      <dsp:spPr>
        <a:xfrm>
          <a:off x="3375096" y="3904174"/>
          <a:ext cx="1912622" cy="8573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694AD-22DA-490E-8B4E-DC8623E87ADF}">
      <dsp:nvSpPr>
        <dsp:cNvPr id="0" name=""/>
        <dsp:cNvSpPr/>
      </dsp:nvSpPr>
      <dsp:spPr>
        <a:xfrm>
          <a:off x="3525115" y="4046691"/>
          <a:ext cx="1912622" cy="857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металлокерамике</a:t>
          </a:r>
          <a:endParaRPr lang="ru-RU" sz="1400" b="1" kern="1200" dirty="0"/>
        </a:p>
      </dsp:txBody>
      <dsp:txXfrm>
        <a:off x="3550226" y="4071802"/>
        <a:ext cx="1862400" cy="807135"/>
      </dsp:txXfrm>
    </dsp:sp>
    <dsp:sp modelId="{AC851AB2-4CFF-4348-8FEA-24687338DB47}">
      <dsp:nvSpPr>
        <dsp:cNvPr id="0" name=""/>
        <dsp:cNvSpPr/>
      </dsp:nvSpPr>
      <dsp:spPr>
        <a:xfrm>
          <a:off x="4878779" y="4954543"/>
          <a:ext cx="1521100" cy="8573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328367-AC26-4E37-831A-F8274C1FF2A8}">
      <dsp:nvSpPr>
        <dsp:cNvPr id="0" name=""/>
        <dsp:cNvSpPr/>
      </dsp:nvSpPr>
      <dsp:spPr>
        <a:xfrm>
          <a:off x="5028798" y="5097061"/>
          <a:ext cx="1521100" cy="857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Акриловая базисная пластмасса и эластомер</a:t>
          </a:r>
          <a:endParaRPr lang="ru-RU" sz="1400" b="1" kern="1200" dirty="0"/>
        </a:p>
      </dsp:txBody>
      <dsp:txXfrm>
        <a:off x="5053909" y="5122172"/>
        <a:ext cx="1470878" cy="807135"/>
      </dsp:txXfrm>
    </dsp:sp>
    <dsp:sp modelId="{FAD98ACD-41C5-4E14-A19A-0B80F100674E}">
      <dsp:nvSpPr>
        <dsp:cNvPr id="0" name=""/>
        <dsp:cNvSpPr/>
      </dsp:nvSpPr>
      <dsp:spPr>
        <a:xfrm>
          <a:off x="6836452" y="2605324"/>
          <a:ext cx="1350168" cy="8573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1DDAE-EDCC-425D-BAC8-05E2EA5613D0}">
      <dsp:nvSpPr>
        <dsp:cNvPr id="0" name=""/>
        <dsp:cNvSpPr/>
      </dsp:nvSpPr>
      <dsp:spPr>
        <a:xfrm>
          <a:off x="6986471" y="2747842"/>
          <a:ext cx="1350168" cy="857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композитах</a:t>
          </a:r>
          <a:endParaRPr lang="ru-RU" sz="1400" b="1" kern="1200" dirty="0"/>
        </a:p>
      </dsp:txBody>
      <dsp:txXfrm>
        <a:off x="7011582" y="2772953"/>
        <a:ext cx="1299946" cy="807135"/>
      </dsp:txXfrm>
    </dsp:sp>
    <dsp:sp modelId="{4473C9B0-454A-4962-A2A9-987C13B7EC40}">
      <dsp:nvSpPr>
        <dsp:cNvPr id="0" name=""/>
        <dsp:cNvSpPr/>
      </dsp:nvSpPr>
      <dsp:spPr>
        <a:xfrm>
          <a:off x="6249149" y="3845187"/>
          <a:ext cx="2133226" cy="8573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88D7E-D1EB-41D3-B50A-B389706B21D3}">
      <dsp:nvSpPr>
        <dsp:cNvPr id="0" name=""/>
        <dsp:cNvSpPr/>
      </dsp:nvSpPr>
      <dsp:spPr>
        <a:xfrm>
          <a:off x="6399168" y="3987705"/>
          <a:ext cx="2133226" cy="857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металлопластмассе</a:t>
          </a:r>
          <a:endParaRPr lang="ru-RU" sz="1400" b="1" kern="1200" dirty="0"/>
        </a:p>
      </dsp:txBody>
      <dsp:txXfrm>
        <a:off x="6424279" y="4012816"/>
        <a:ext cx="2083004" cy="8071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1B532-8857-4780-8483-B9CAEDB7570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C7E97-4588-4E59-9752-5780BC02E8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555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E240-9D85-4C2F-BDC8-A4E0DAFFC86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F7DA-0542-4507-8F89-288586F15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E240-9D85-4C2F-BDC8-A4E0DAFFC86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F7DA-0542-4507-8F89-288586F15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E240-9D85-4C2F-BDC8-A4E0DAFFC86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F7DA-0542-4507-8F89-288586F15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E240-9D85-4C2F-BDC8-A4E0DAFFC86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F7DA-0542-4507-8F89-288586F15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E240-9D85-4C2F-BDC8-A4E0DAFFC86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F7DA-0542-4507-8F89-288586F15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E240-9D85-4C2F-BDC8-A4E0DAFFC86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F7DA-0542-4507-8F89-288586F15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E240-9D85-4C2F-BDC8-A4E0DAFFC86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F7DA-0542-4507-8F89-288586F15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E240-9D85-4C2F-BDC8-A4E0DAFFC86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F7DA-0542-4507-8F89-288586F15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E240-9D85-4C2F-BDC8-A4E0DAFFC86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F7DA-0542-4507-8F89-288586F15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E240-9D85-4C2F-BDC8-A4E0DAFFC86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F7DA-0542-4507-8F89-288586F15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E240-9D85-4C2F-BDC8-A4E0DAFFC86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F7DA-0542-4507-8F89-288586F15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17999">
              <a:schemeClr val="accent4">
                <a:lumMod val="40000"/>
                <a:lumOff val="60000"/>
              </a:schemeClr>
            </a:gs>
            <a:gs pos="36000">
              <a:schemeClr val="accent3">
                <a:lumMod val="40000"/>
                <a:lumOff val="60000"/>
              </a:schemeClr>
            </a:gs>
            <a:gs pos="61000">
              <a:schemeClr val="accent2">
                <a:lumMod val="40000"/>
                <a:lumOff val="60000"/>
                <a:alpha val="36000"/>
              </a:schemeClr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9E240-9D85-4C2F-BDC8-A4E0DAFFC86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7F7DA-0542-4507-8F89-288586F15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images.yandex.ru/" TargetMode="Externa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images.yandex.ru/" TargetMode="Externa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://images.yandex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2.xml"/><Relationship Id="rId7" Type="http://schemas.openxmlformats.org/officeDocument/2006/relationships/hyperlink" Target="http://images.yandex.ru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28926" y="214290"/>
            <a:ext cx="6215074" cy="228601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9050">
                  <a:solidFill>
                    <a:srgbClr val="FFC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Явление адгезии и его значение в восстановительной стоматологии.</a:t>
            </a:r>
          </a:p>
        </p:txBody>
      </p:sp>
      <p:pic>
        <p:nvPicPr>
          <p:cNvPr id="17410" name="Picture 2" descr="http://qstoma.ru/images/articles/3811-5fb6e5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14686"/>
            <a:ext cx="4791548" cy="3429024"/>
          </a:xfrm>
          <a:prstGeom prst="rect">
            <a:avLst/>
          </a:prstGeom>
          <a:noFill/>
        </p:spPr>
      </p:pic>
      <p:pic>
        <p:nvPicPr>
          <p:cNvPr id="17412" name="Picture 4" descr="http://st-stom.e-stile.ru/images/geliokompozit5_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4450" y="2714620"/>
            <a:ext cx="4019550" cy="3019425"/>
          </a:xfrm>
          <a:prstGeom prst="rect">
            <a:avLst/>
          </a:prstGeom>
          <a:noFill/>
        </p:spPr>
      </p:pic>
      <p:pic>
        <p:nvPicPr>
          <p:cNvPr id="17414" name="Picture 6" descr="http://www.dentalsociety.in.th/img/vene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0042"/>
            <a:ext cx="3230019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Существуют существенные различия между 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адгезивами восстановительных материалов с тканями живого организма 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 и соединениями разнородных материалов, которые применяются в зубных протезах.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FF00"/>
                </a:solidFill>
              </a:rPr>
              <a:t>Различают несколько механизмов образования адгезионного соединения за счет различных типов </a:t>
            </a:r>
            <a:r>
              <a:rPr lang="ru-RU" sz="28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FF00"/>
                </a:solidFill>
              </a:rPr>
              <a:t>адгезионных связей</a:t>
            </a:r>
            <a:r>
              <a:rPr lang="ru-RU" sz="28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sz="2800" b="1" dirty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5602" name="Picture 2" descr="http://medbe.ru/upload/medialibrary/4c4/stomatologicheskoe_materialovedenie_2.5.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86190"/>
            <a:ext cx="3439226" cy="209344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Адгезионное соединение с дентином.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8674" name="Picture 2" descr="http://qstoma.ru/images/articles/3811-5fb6e566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714752"/>
            <a:ext cx="3429024" cy="245535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7030A0"/>
                </a:solidFill>
              </a:rPr>
              <a:t>Классификация типов адгезионных связей</a:t>
            </a:r>
            <a:endParaRPr lang="ru-RU" sz="2800" b="1" u="sng" dirty="0">
              <a:solidFill>
                <a:srgbClr val="7030A0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500042"/>
          <a:ext cx="9001156" cy="607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 w="10541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Механическая</a:t>
            </a:r>
            <a:r>
              <a:rPr lang="ru-RU" sz="3200" b="1" dirty="0" smtClean="0">
                <a:ln w="10541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 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адгезия заключается в заклинивании адгезива в порах или поверхностях субстрата.  </a:t>
            </a:r>
          </a:p>
        </p:txBody>
      </p:sp>
      <p:pic>
        <p:nvPicPr>
          <p:cNvPr id="23558" name="Picture 6" descr="http://www.dentistpodol.kiev.ua/krasivue_rov_zybu/perekras_zybu/14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3428992" cy="328446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514351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или на </a:t>
            </a: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макроуровне</a:t>
            </a: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(нанесение пластмассовой облицовки на поверхность металлического каркаса, фиксация съемных зубных протезов неорганическим цементом – цинк-фосфатным цементом).</a:t>
            </a:r>
            <a:endParaRPr lang="ru-RU" sz="2400" b="1" dirty="0">
              <a:ln w="1905">
                <a:solidFill>
                  <a:srgbClr val="7030A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868" y="3286124"/>
            <a:ext cx="53578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Оно может происходить на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микроскопическом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уровне (соединение полимера с протравленной эмалью) </a:t>
            </a:r>
          </a:p>
        </p:txBody>
      </p:sp>
      <p:pic>
        <p:nvPicPr>
          <p:cNvPr id="26626" name="Picture 2" descr="http://qstoma.ru/images/articles/3811-387620b5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571612"/>
            <a:ext cx="2428892" cy="176919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spc="50" dirty="0" smtClean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00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Химическая</a:t>
            </a:r>
            <a:r>
              <a:rPr lang="ru-RU" sz="3200" b="1" spc="50" dirty="0" smtClean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00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 адгезия более прочная и надежная.</a:t>
            </a:r>
          </a:p>
          <a:p>
            <a:r>
              <a:rPr lang="ru-RU" sz="2400" b="1" i="1" dirty="0" smtClean="0"/>
              <a:t> Она основана на химическом взаимодействии двух материалов</a:t>
            </a:r>
          </a:p>
          <a:p>
            <a:r>
              <a:rPr lang="ru-RU" sz="2400" b="1" i="1" dirty="0" smtClean="0"/>
              <a:t>Пр. водный цемент на полиакриловой кислоте, в котором присутствуют функциональные группы, способные образовывать химические соединения с твердыми тканями зуба – </a:t>
            </a:r>
            <a:r>
              <a:rPr lang="ru-RU" sz="2400" b="1" i="1" dirty="0" smtClean="0">
                <a:ln>
                  <a:solidFill>
                    <a:srgbClr val="7030A0"/>
                  </a:solidFill>
                </a:ln>
                <a:solidFill>
                  <a:srgbClr val="00FF00"/>
                </a:solidFill>
              </a:rPr>
              <a:t>с кальцием гидроксиапатита.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2530" name="Picture 2" descr="http://shop.vladmiva.ru/pictures/belabond-h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928934"/>
            <a:ext cx="4291638" cy="321471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6143644"/>
            <a:ext cx="3795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Адгезив</a:t>
            </a:r>
            <a:r>
              <a:rPr lang="ru-RU" dirty="0" smtClean="0">
                <a:solidFill>
                  <a:schemeClr val="accent1"/>
                </a:solidFill>
              </a:rPr>
              <a:t> </a:t>
            </a:r>
            <a:r>
              <a:rPr lang="ru-RU" b="1" dirty="0" smtClean="0">
                <a:solidFill>
                  <a:schemeClr val="accent1"/>
                </a:solidFill>
              </a:rPr>
              <a:t>химического отверждения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2532" name="Picture 4" descr="http://latus.com.ua/uploads/products/Therabo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214686"/>
            <a:ext cx="2238390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Диффузное</a:t>
            </a:r>
            <a:r>
              <a:rPr lang="ru-RU" sz="2800" b="1" dirty="0" smtClean="0">
                <a:ln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sz="2800" b="1" dirty="0" smtClean="0">
                <a:ln w="24500" cmpd="dbl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99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соединение образуется в результате проникновения компонентов одного материала в поверхность другого с образованием «гибридного» слоя, в котором содержатся оба материала. </a:t>
            </a:r>
            <a:endParaRPr lang="ru-RU" sz="2400" b="1" dirty="0">
              <a:ln w="24500" cmpd="dbl">
                <a:solidFill>
                  <a:srgbClr val="002060"/>
                </a:solidFill>
                <a:prstDash val="solid"/>
                <a:miter lim="800000"/>
              </a:ln>
              <a:solidFill>
                <a:srgbClr val="9900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Picture 4" descr="гибридная зона дент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214686"/>
            <a:ext cx="3786214" cy="252414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14876" y="5857892"/>
            <a:ext cx="38615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 </a:t>
            </a:r>
            <a:r>
              <a:rPr lang="ru-RU" b="1" i="1" dirty="0" smtClean="0">
                <a:solidFill>
                  <a:srgbClr val="9900FF"/>
                </a:solidFill>
              </a:rPr>
              <a:t>Гибридная зона дентина</a:t>
            </a:r>
            <a:endParaRPr lang="ru-RU" b="1" i="1" dirty="0">
              <a:solidFill>
                <a:srgbClr val="9900FF"/>
              </a:solidFill>
            </a:endParaRPr>
          </a:p>
        </p:txBody>
      </p:sp>
      <p:pic>
        <p:nvPicPr>
          <p:cNvPr id="5" name="Picture 2" descr="поверхность дент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14620"/>
            <a:ext cx="3821096" cy="27384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5786454"/>
            <a:ext cx="385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Поверхность дентина после протравливания</a:t>
            </a:r>
            <a:endParaRPr lang="ru-RU" b="1" i="1" dirty="0"/>
          </a:p>
        </p:txBody>
      </p:sp>
    </p:spTree>
  </p:cSld>
  <p:clrMapOvr>
    <a:masterClrMapping/>
  </p:clrMapOvr>
  <p:transition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На практике в чистом виде адгезивные соединения трудно найти. </a:t>
            </a:r>
          </a:p>
          <a:p>
            <a:r>
              <a:rPr lang="ru-RU" sz="2400" b="1" dirty="0" smtClean="0"/>
              <a:t>В большинстве случаев при использовании различной химической природы для восстановления зубов имеет место 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9900FF"/>
                </a:solidFill>
              </a:rPr>
              <a:t>адгезионное взаимодействие 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accent1"/>
                </a:solidFill>
              </a:rPr>
              <a:t> механического, 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/>
              <a:t> диффузного 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chemeClr val="accent2"/>
                </a:solidFill>
              </a:rPr>
              <a:t>химического характера.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071810"/>
            <a:ext cx="9144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ru-RU" sz="2400" b="1" i="1" u="sng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Условия создания прочного адгезионного соединения.</a:t>
            </a:r>
          </a:p>
          <a:p>
            <a:pPr lvl="0"/>
            <a:r>
              <a:rPr lang="ru-RU" sz="2400" b="1" i="1" u="sng" dirty="0" smtClean="0">
                <a:solidFill>
                  <a:srgbClr val="9BBB59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2400" b="1" i="1" u="sng" dirty="0" smtClean="0">
                <a:solidFill>
                  <a:srgbClr val="9BBB59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</a:br>
            <a:r>
              <a:rPr lang="ru-RU" sz="2800" b="1" dirty="0" smtClean="0">
                <a:ln w="1905"/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Чистота поверхности, на которую наносится адгезив.</a:t>
            </a:r>
            <a:r>
              <a:rPr lang="ru-RU" sz="2400" b="1" dirty="0" smtClean="0">
                <a:ln w="1905"/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b="1" dirty="0" smtClean="0">
                <a:ln w="1905"/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 smtClean="0">
                <a:ln w="1905"/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Проникновение жидкого адгезива в поверхность субстрата</a:t>
            </a:r>
            <a:r>
              <a:rPr lang="ru-RU" sz="2400" b="1" dirty="0" smtClean="0">
                <a:ln w="1905"/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</a:p>
          <a:p>
            <a:pPr lvl="0"/>
            <a:r>
              <a:rPr lang="ru-RU" sz="2400" b="1" dirty="0" smtClean="0">
                <a:ln w="1905"/>
                <a:solidFill>
                  <a:srgbClr val="99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которая зависит от </a:t>
            </a:r>
            <a:r>
              <a:rPr lang="ru-RU" sz="2400" b="1" i="1" u="sng" dirty="0" smtClean="0">
                <a:ln w="1905"/>
                <a:solidFill>
                  <a:srgbClr val="99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способности адгезива смачивать поверхность субстрата.</a:t>
            </a:r>
            <a:endParaRPr lang="ru-RU" sz="2400" b="1" dirty="0">
              <a:ln w="1905"/>
              <a:solidFill>
                <a:srgbClr val="99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do.gendocs.ru/pars_docs/tw_refs/150/149091/149091_html_m46bd80ca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828680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Смачиваемость характеризуется способностью капли жидкости растекаться по поверхности субстрата. </a:t>
            </a:r>
          </a:p>
          <a:p>
            <a:r>
              <a:rPr lang="ru-RU" sz="2000" b="1" dirty="0" smtClean="0">
                <a:solidFill>
                  <a:srgbClr val="9900FF"/>
                </a:solidFill>
              </a:rPr>
              <a:t>Мерой смачивания является </a:t>
            </a:r>
            <a:r>
              <a:rPr lang="ru-RU" sz="2000" b="1" dirty="0" smtClean="0"/>
              <a:t>контактный угол смачивания </a:t>
            </a:r>
            <a:r>
              <a:rPr lang="ru-RU" sz="2000" dirty="0" smtClean="0"/>
              <a:t>(</a:t>
            </a:r>
            <a:r>
              <a:rPr lang="ru-RU" sz="2000" dirty="0" err="1" smtClean="0"/>
              <a:t>θ </a:t>
            </a:r>
            <a:r>
              <a:rPr lang="ru-RU" sz="2000" dirty="0" smtClean="0"/>
              <a:t>- (</a:t>
            </a:r>
            <a:r>
              <a:rPr lang="ru-RU" sz="2000" i="1" dirty="0" smtClean="0"/>
              <a:t>греч</a:t>
            </a:r>
            <a:r>
              <a:rPr lang="ru-RU" sz="2000" dirty="0" smtClean="0"/>
              <a:t>.) тета), </a:t>
            </a:r>
            <a:r>
              <a:rPr lang="ru-RU" sz="2000" b="1" dirty="0" smtClean="0">
                <a:solidFill>
                  <a:srgbClr val="9900FF"/>
                </a:solidFill>
              </a:rPr>
              <a:t>который образуется между поверхностью жидкого и твердого тел на границе их раздела</a:t>
            </a:r>
            <a:endParaRPr lang="ru-RU" sz="2000" b="1" dirty="0">
              <a:solidFill>
                <a:srgbClr val="9900FF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4143380"/>
          <a:ext cx="8143932" cy="2608326"/>
        </p:xfrm>
        <a:graphic>
          <a:graphicData uri="http://schemas.openxmlformats.org/drawingml/2006/table">
            <a:tbl>
              <a:tblPr/>
              <a:tblGrid>
                <a:gridCol w="1647150"/>
                <a:gridCol w="6496782"/>
              </a:tblGrid>
              <a:tr h="579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b="1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θ</a:t>
                      </a:r>
                      <a:r>
                        <a:rPr lang="ru-RU" sz="2400" b="1" baseline="-25000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2400" b="1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&gt; 90</a:t>
                      </a:r>
                      <a:r>
                        <a:rPr lang="ru-RU" sz="2400" b="1" baseline="30000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0 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800" b="1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b="1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отсутствие смачивания</a:t>
                      </a:r>
                      <a:endParaRPr lang="ru-RU" sz="1800" b="1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1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800" b="1" i="0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b="1" i="0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θ</a:t>
                      </a:r>
                      <a:r>
                        <a:rPr lang="ru-RU" sz="2400" b="1" i="0" baseline="-25000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400" b="1" i="0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&lt; 90</a:t>
                      </a:r>
                      <a:r>
                        <a:rPr lang="ru-RU" sz="2400" b="1" i="0" baseline="30000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2400" b="1" i="0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-</a:t>
                      </a:r>
                      <a:endParaRPr lang="ru-RU" sz="2400" b="1" i="0" dirty="0">
                        <a:solidFill>
                          <a:schemeClr val="accent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800" b="1" i="0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b="1" i="0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удовлетворительное смачивание</a:t>
                      </a:r>
                      <a:endParaRPr lang="ru-RU" sz="1800" b="1" i="0" dirty="0">
                        <a:solidFill>
                          <a:schemeClr val="accent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6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800" b="1" dirty="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b="1" dirty="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θ</a:t>
                      </a:r>
                      <a:r>
                        <a:rPr lang="ru-RU" sz="2400" b="1" baseline="-25000" dirty="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2400" b="1" dirty="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&lt;&lt; 90</a:t>
                      </a:r>
                      <a:r>
                        <a:rPr lang="ru-RU" sz="2400" b="1" baseline="30000" dirty="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2400" b="1" dirty="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-</a:t>
                      </a:r>
                      <a:endParaRPr lang="ru-RU" sz="2400" b="1" dirty="0">
                        <a:solidFill>
                          <a:srgbClr val="92D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800" b="1" dirty="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b="1" dirty="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хорошее смачивание</a:t>
                      </a:r>
                      <a:endParaRPr lang="ru-RU" sz="1800" b="1" dirty="0">
                        <a:solidFill>
                          <a:srgbClr val="92D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57158" y="1714488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Контактный угол смачивания – критерий адгезии</a:t>
            </a:r>
            <a:endParaRPr lang="ru-RU" sz="2800" b="1" i="1" u="sng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При </a:t>
            </a:r>
            <a:r>
              <a:rPr lang="ru-RU" sz="2400" b="1" i="1" u="sng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полном смачивании </a:t>
            </a:r>
            <a:r>
              <a:rPr lang="ru-RU" sz="2400" dirty="0" smtClean="0"/>
              <a:t>контактный угол равен </a:t>
            </a:r>
            <a:r>
              <a:rPr lang="ru-RU" sz="2400" b="1" dirty="0" smtClean="0">
                <a:solidFill>
                  <a:srgbClr val="9900FF"/>
                </a:solidFill>
              </a:rPr>
              <a:t>0°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400" dirty="0" smtClean="0"/>
              <a:t> </a:t>
            </a:r>
            <a:r>
              <a:rPr lang="ru-RU" sz="2400" b="1" i="1" u="sng" dirty="0" smtClean="0">
                <a:solidFill>
                  <a:schemeClr val="accent2">
                    <a:lumMod val="75000"/>
                  </a:schemeClr>
                </a:solidFill>
              </a:rPr>
              <a:t>Малые </a:t>
            </a:r>
            <a:r>
              <a:rPr lang="ru-RU" sz="2400" dirty="0" smtClean="0"/>
              <a:t>значения контактного угла характеризуют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хорошее смачивание. </a:t>
            </a:r>
          </a:p>
          <a:p>
            <a:r>
              <a:rPr lang="ru-RU" sz="2400" dirty="0" smtClean="0"/>
              <a:t>При </a:t>
            </a:r>
            <a:r>
              <a:rPr lang="ru-RU" sz="2400" b="1" i="1" u="sng" dirty="0" smtClean="0">
                <a:solidFill>
                  <a:srgbClr val="92D050"/>
                </a:solidFill>
              </a:rPr>
              <a:t>плохом </a:t>
            </a:r>
            <a:r>
              <a:rPr lang="ru-RU" sz="2400" dirty="0" smtClean="0"/>
              <a:t>смачивании контактный угол больше </a:t>
            </a:r>
            <a:r>
              <a:rPr lang="ru-RU" sz="2400" b="1" dirty="0" smtClean="0">
                <a:solidFill>
                  <a:srgbClr val="9900FF"/>
                </a:solidFill>
              </a:rPr>
              <a:t>90°</a:t>
            </a:r>
            <a:r>
              <a:rPr lang="ru-RU" sz="2400" dirty="0" smtClean="0"/>
              <a:t>. </a:t>
            </a:r>
          </a:p>
        </p:txBody>
      </p:sp>
      <p:pic>
        <p:nvPicPr>
          <p:cNvPr id="18434" name="Picture 2" descr="http://kirillkostin.ru/images/stories/rpz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8379252" cy="3571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42926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Хорошее смачивание способствует капиллярному проникновению и говорит о сильном взаимном притяжении молекул на поверхностях жидкого адгезива и твердого тела – субстрата.</a:t>
            </a:r>
            <a:endParaRPr lang="ru-RU" sz="2000" b="1" dirty="0"/>
          </a:p>
        </p:txBody>
      </p:sp>
    </p:spTree>
  </p:cSld>
  <p:clrMapOvr>
    <a:masterClrMapping/>
  </p:clrMapOvr>
  <p:transition>
    <p:wheel spokes="2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Минимальная усадка и минимальное напряжение при твердении адгезива на поверхности субстрата.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4. Минимальное термическое напряжение. </a:t>
            </a:r>
            <a:endParaRPr lang="ru-RU" sz="2400" b="1" i="1" dirty="0" smtClean="0"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  <a:p>
            <a:r>
              <a:rPr lang="ru-RU" sz="2400" b="1" i="1" dirty="0" smtClean="0">
                <a:ln>
                  <a:solidFill>
                    <a:srgbClr val="C00000"/>
                  </a:solidFill>
                </a:ln>
                <a:solidFill>
                  <a:srgbClr val="9900FF"/>
                </a:solidFill>
              </a:rPr>
              <a:t>Если адгезив и субстрат имеют различные коэффициенты термического расширения, то при нагревании клеевой шов будет испытывать напряжение </a:t>
            </a:r>
          </a:p>
          <a:p>
            <a:r>
              <a:rPr lang="ru-RU" sz="2400" b="1" i="1" dirty="0" smtClean="0"/>
              <a:t>(нанесение на металлический каркас фарфоровой облицовки, обжиг изделия при высоких температурах, затем охлаждение до комнатной температуры). Если близки коэффициенты материалов, напряжение будет минимальным.</a:t>
            </a:r>
            <a:r>
              <a:rPr lang="ru-RU" sz="2400" b="1" i="1" dirty="0" smtClean="0">
                <a:solidFill>
                  <a:schemeClr val="accent3"/>
                </a:solidFill>
              </a:rPr>
              <a:t/>
            </a:r>
            <a:br>
              <a:rPr lang="ru-RU" sz="2400" b="1" i="1" dirty="0" smtClean="0">
                <a:solidFill>
                  <a:schemeClr val="accent3"/>
                </a:solidFill>
              </a:rPr>
            </a:br>
            <a:endParaRPr lang="ru-RU" sz="2400" b="1" i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wheel spokes="3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89297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5. Влияние коррозионной среды.</a:t>
            </a:r>
          </a:p>
          <a:p>
            <a:r>
              <a:rPr lang="ru-RU" sz="2800" b="1" i="1" dirty="0" smtClean="0">
                <a:solidFill>
                  <a:schemeClr val="accent2"/>
                </a:solidFill>
              </a:rPr>
              <a:t> Присутствие влажности в полости рта значительно ухудшает адгезионные связи,</a:t>
            </a:r>
          </a:p>
          <a:p>
            <a:r>
              <a:rPr lang="ru-RU" sz="2800" b="1" i="1" dirty="0" smtClean="0">
                <a:solidFill>
                  <a:schemeClr val="accent2"/>
                </a:solidFill>
              </a:rPr>
              <a:t> способствуя образованию коррозионных жидкостей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8130" name="Picture 2" descr="http://www.stomatologija-moskva.ru/uploads/do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143116"/>
            <a:ext cx="5834050" cy="4375538"/>
          </a:xfrm>
          <a:prstGeom prst="rect">
            <a:avLst/>
          </a:prstGeom>
          <a:noFill/>
        </p:spPr>
      </p:pic>
      <p:pic>
        <p:nvPicPr>
          <p:cNvPr id="19458" name="Picture 2" descr="http://dcv-practice.com.ua/images/case/case6_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357430"/>
            <a:ext cx="3553993" cy="2843194"/>
          </a:xfrm>
          <a:prstGeom prst="rect">
            <a:avLst/>
          </a:prstGeom>
          <a:noFill/>
        </p:spPr>
      </p:pic>
      <p:pic>
        <p:nvPicPr>
          <p:cNvPr id="48132" name="Picture 4" descr="http://www.clinic-sibir.ru/images/restavraciya_zubova_chto_delat_chtoby_ne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86256"/>
            <a:ext cx="3402735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4290"/>
            <a:ext cx="892971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Адгезия</a:t>
            </a:r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 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- </a:t>
            </a: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это явление, возникающее при соединении разнородных материалов, приведенных в близкий контакт, для разделения которых следует приложить усилие. </a:t>
            </a:r>
          </a:p>
          <a:p>
            <a:endParaRPr lang="ru-RU" sz="2400" b="1" i="1" dirty="0" smtClean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Адгезия встречается </a:t>
            </a:r>
            <a:r>
              <a:rPr lang="ru-RU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во многих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случаях применения восстановительных материалов в стоматологии.</a:t>
            </a:r>
          </a:p>
          <a:p>
            <a:r>
              <a:rPr lang="ru-RU" sz="2400" dirty="0" smtClean="0">
                <a:latin typeface="Georgia" pitchFamily="18" charset="0"/>
              </a:rPr>
              <a:t> </a:t>
            </a:r>
          </a:p>
        </p:txBody>
      </p:sp>
      <p:pic>
        <p:nvPicPr>
          <p:cNvPr id="29700" name="Picture 4" descr="http://plusdent.info/plusdent/estetik/porselen_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143248"/>
            <a:ext cx="2310734" cy="34727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92893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Например,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при соединении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пломбировочного материала с тканями зуба</a:t>
            </a:r>
            <a:r>
              <a:rPr lang="ru-RU" sz="2400" b="1" dirty="0" smtClean="0">
                <a:solidFill>
                  <a:schemeClr val="accent6"/>
                </a:solidFill>
                <a:latin typeface="Georgia" pitchFamily="18" charset="0"/>
              </a:rPr>
              <a:t>,</a:t>
            </a:r>
          </a:p>
        </p:txBody>
      </p:sp>
      <p:pic>
        <p:nvPicPr>
          <p:cNvPr id="36866" name="Picture 2" descr="http://www.sswhite.ru/ARTICLE_IMGS/art21_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00372"/>
            <a:ext cx="2381250" cy="1790700"/>
          </a:xfrm>
          <a:prstGeom prst="rect">
            <a:avLst/>
          </a:prstGeom>
          <a:noFill/>
        </p:spPr>
      </p:pic>
      <p:pic>
        <p:nvPicPr>
          <p:cNvPr id="36868" name="Picture 4" descr="http://dentalclinic.at.ua/caries/DSC01535-1-thum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786322"/>
            <a:ext cx="2371804" cy="1779575"/>
          </a:xfrm>
          <a:prstGeom prst="rect">
            <a:avLst/>
          </a:prstGeom>
          <a:noFill/>
        </p:spPr>
      </p:pic>
      <p:pic>
        <p:nvPicPr>
          <p:cNvPr id="36870" name="Picture 6" descr="http://www.esteticdent.ru/plomby/postavit-svetovuj-plombu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500570"/>
            <a:ext cx="3143240" cy="210325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Адгезионная прочность.</a:t>
            </a:r>
            <a:r>
              <a:rPr lang="ru-RU" sz="3200" dirty="0" smtClean="0">
                <a:solidFill>
                  <a:srgbClr val="00FF00"/>
                </a:solidFill>
              </a:rPr>
              <a:t/>
            </a:r>
            <a:br>
              <a:rPr lang="ru-RU" sz="3200" dirty="0" smtClean="0">
                <a:solidFill>
                  <a:srgbClr val="00FF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b="1" dirty="0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rgbClr val="99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 адгезии судят по величине адгезионной прочности, т.е. по сопротивлению разрушения адгезионного соединения. </a:t>
            </a:r>
            <a:endParaRPr lang="ru-RU" sz="2800" dirty="0" smtClean="0">
              <a:ln w="900" cmpd="sng">
                <a:solidFill>
                  <a:srgbClr val="002060">
                    <a:alpha val="55000"/>
                  </a:srgbClr>
                </a:solidFill>
                <a:prstDash val="solid"/>
              </a:ln>
              <a:solidFill>
                <a:srgbClr val="9900FF"/>
              </a:solidFill>
            </a:endParaRPr>
          </a:p>
          <a:p>
            <a:r>
              <a:rPr lang="ru-RU" sz="2400" b="1" dirty="0" smtClean="0"/>
              <a:t>Как следует из определения адгезии, достаточно измерить приложенные усилия для разделения адгезионного соединения. </a:t>
            </a:r>
          </a:p>
          <a:p>
            <a:r>
              <a:rPr lang="ru-RU" sz="2400" b="1" dirty="0" smtClean="0"/>
              <a:t>Предложено много методов для измерения различных адгезионных соединений, но у всех методов присутствуют только три механизма разрушения: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растяжение,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сдвиг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неравномерный отрыв.</a:t>
            </a:r>
          </a:p>
          <a:p>
            <a:r>
              <a:rPr lang="ru-RU" sz="2400" dirty="0" smtClean="0"/>
              <a:t> </a:t>
            </a:r>
            <a:r>
              <a:rPr lang="ru-RU" sz="2400" b="1" dirty="0" smtClean="0"/>
              <a:t>Поверхность разрушения при испытании проходит по наиболее слабому звену соединения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+mn-cs"/>
              </a:rPr>
              <a:t>Адгезив (Bond)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+mn-cs"/>
              </a:rPr>
              <a:t>в клинике терапевтической стоматологии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B0F0"/>
                </a:solidFill>
                <a:latin typeface="Calibri" pitchFamily="34" charset="0"/>
                <a:cs typeface="+mn-cs"/>
              </a:rPr>
              <a:t>Это </a:t>
            </a:r>
            <a:r>
              <a:rPr lang="ru-RU" sz="2400" b="1" dirty="0">
                <a:solidFill>
                  <a:srgbClr val="00B0F0"/>
                </a:solidFill>
                <a:latin typeface="Calibri" pitchFamily="34" charset="0"/>
                <a:cs typeface="+mn-cs"/>
              </a:rPr>
              <a:t>химическое соединение, обеспечивающее образование связи между: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+mn-cs"/>
              </a:rPr>
              <a:t>композитным пломбировочным материалом и </a:t>
            </a:r>
            <a:r>
              <a:rPr lang="ru-RU" sz="2800" b="1" u="sng" dirty="0">
                <a:ln>
                  <a:solidFill>
                    <a:srgbClr val="002060"/>
                  </a:solidFill>
                </a:ln>
                <a:solidFill>
                  <a:srgbClr val="9900FF"/>
                </a:solidFill>
                <a:latin typeface="Calibri" pitchFamily="34" charset="0"/>
                <a:cs typeface="+mn-cs"/>
              </a:rPr>
              <a:t>эмалью зуба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70C0"/>
                </a:solidFill>
                <a:latin typeface="Calibri" pitchFamily="34" charset="0"/>
                <a:cs typeface="+mn-cs"/>
              </a:rPr>
              <a:t>композитным пломбировочным материалом и пленкой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Calibri" pitchFamily="34" charset="0"/>
                <a:cs typeface="+mn-cs"/>
              </a:rPr>
              <a:t>  праймера на поверхности </a:t>
            </a:r>
            <a:r>
              <a:rPr lang="ru-RU" sz="2800" b="1" u="sng" dirty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latin typeface="Calibri" pitchFamily="34" charset="0"/>
                <a:cs typeface="+mn-cs"/>
              </a:rPr>
              <a:t>дентина</a:t>
            </a:r>
            <a:endParaRPr lang="en-US" sz="2800" b="1" u="sng" dirty="0">
              <a:ln>
                <a:solidFill>
                  <a:srgbClr val="00B050"/>
                </a:solidFill>
              </a:ln>
              <a:solidFill>
                <a:srgbClr val="00FF00"/>
              </a:solidFill>
              <a:latin typeface="Calibr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в стоматологической литературе для обозначения этого процесса используется также термин «бондинг».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Поэтому иногда адгезив называют бондом.</a:t>
            </a:r>
            <a:endParaRPr lang="ru-RU" sz="2400" b="1" dirty="0">
              <a:solidFill>
                <a:srgbClr val="0070C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214818"/>
            <a:ext cx="2643182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296" y="4071942"/>
            <a:ext cx="2443391" cy="262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540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Адгезивные системы должны отвечать следующим требованиям: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ln>
                  <a:solidFill>
                    <a:schemeClr val="tx2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прикрепляться к тканям зуба</a:t>
            </a:r>
            <a:r>
              <a:rPr lang="ru-RU" sz="2800" b="1" dirty="0">
                <a:ln>
                  <a:solidFill>
                    <a:schemeClr val="tx2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прикрепляться к пломбировочному материалу или цементу;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не растворяться в ротовой жидкости;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выдерживать циклические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механические 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и термические нагрузки.</a:t>
            </a: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214686"/>
            <a:ext cx="285908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://odissey-dent.3dn.ru/_pu/0/09526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00438"/>
            <a:ext cx="2786082" cy="2012170"/>
          </a:xfrm>
          <a:prstGeom prst="rect">
            <a:avLst/>
          </a:prstGeom>
          <a:noFill/>
        </p:spPr>
      </p:pic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857736"/>
            <a:ext cx="301588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296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9900FF"/>
                </a:solidFill>
                <a:latin typeface="+mn-lt"/>
                <a:cs typeface="+mn-cs"/>
              </a:rPr>
              <a:t>Различают адгезивные системы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i="1" dirty="0">
                <a:ln>
                  <a:solidFill>
                    <a:srgbClr val="002060"/>
                  </a:solidFill>
                </a:ln>
                <a:solidFill>
                  <a:srgbClr val="92D050"/>
                </a:solidFill>
                <a:latin typeface="+mn-lt"/>
                <a:cs typeface="+mn-cs"/>
              </a:rPr>
              <a:t>для  эмали,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i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+mn-lt"/>
                <a:cs typeface="+mn-cs"/>
              </a:rPr>
              <a:t> для эмали и дентина одновременно.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cap="all" dirty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9900FF">
                        <a:shade val="30000"/>
                        <a:satMod val="115000"/>
                      </a:srgbClr>
                    </a:gs>
                    <a:gs pos="50000">
                      <a:srgbClr val="9900FF">
                        <a:shade val="67500"/>
                        <a:satMod val="115000"/>
                      </a:srgbClr>
                    </a:gs>
                    <a:gs pos="100000">
                      <a:srgbClr val="9900F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По составу система может быть </a:t>
            </a:r>
            <a:endParaRPr lang="ru-RU" sz="2800" b="1" i="1" dirty="0">
              <a:ln w="9000" cmpd="sng">
                <a:solidFill>
                  <a:srgbClr val="002060"/>
                </a:solidFill>
                <a:prstDash val="solid"/>
              </a:ln>
              <a:gradFill flip="none" rotWithShape="1">
                <a:gsLst>
                  <a:gs pos="0">
                    <a:srgbClr val="9900FF">
                      <a:shade val="30000"/>
                      <a:satMod val="115000"/>
                    </a:srgbClr>
                  </a:gs>
                  <a:gs pos="50000">
                    <a:srgbClr val="9900FF">
                      <a:shade val="67500"/>
                      <a:satMod val="115000"/>
                    </a:srgbClr>
                  </a:gs>
                  <a:gs pos="100000">
                    <a:srgbClr val="9900F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одно-</a:t>
            </a:r>
            <a:r>
              <a:rPr lang="ru-RU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двух-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многокомпонентной;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cap="all" dirty="0">
                <a:ln w="9000" cmpd="sng">
                  <a:solidFill>
                    <a:srgbClr val="9900FF"/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По способу отверждения 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самоотверждаемый</a:t>
            </a: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светоотверждаемый</a:t>
            </a:r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двойного отверждения;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643182"/>
            <a:ext cx="1979173" cy="402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В зависимости от содержания наполнителя 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наполненной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ненаполненной.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800" b="1" dirty="0">
                <a:ln w="1905"/>
                <a:solidFill>
                  <a:srgbClr val="99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Если в состав адгезива входит кислота, то система называется </a:t>
            </a:r>
            <a:r>
              <a:rPr lang="ru-RU" sz="2800" b="1" dirty="0" smtClean="0">
                <a:ln w="1905"/>
                <a:solidFill>
                  <a:srgbClr val="99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самопротравливающей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«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Xeno III», Dentsply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,«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Etch&amp;Prime 3.0»,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Degussa.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Обычно </a:t>
            </a:r>
            <a:r>
              <a:rPr lang="ru-RU" sz="2800" b="1" dirty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для каждого пломбировочного материала разрабатывается собственная адгезивная система.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существуют и универсальные системы, способные фиксировать к дентину и эмали композиты, компомеры, металлы и керамику.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/>
            </a:r>
            <a:b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</a:b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14338" name="Picture 2" descr="http://www.viola.net.ua/photo/1395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28604"/>
            <a:ext cx="1938049" cy="1440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9966">
                        <a:shade val="30000"/>
                        <a:satMod val="115000"/>
                      </a:srgbClr>
                    </a:gs>
                    <a:gs pos="50000">
                      <a:srgbClr val="FF9966">
                        <a:shade val="67500"/>
                        <a:satMod val="115000"/>
                      </a:srgbClr>
                    </a:gs>
                    <a:gs pos="100000">
                      <a:srgbClr val="FF99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Вещества, подготавливающие поверхность </a:t>
            </a:r>
            <a:endParaRPr lang="ru-RU" sz="3200" b="1" cap="all" dirty="0" smtClean="0">
              <a:ln w="90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9966">
                      <a:shade val="30000"/>
                      <a:satMod val="115000"/>
                    </a:srgbClr>
                  </a:gs>
                  <a:gs pos="50000">
                    <a:srgbClr val="FF9966">
                      <a:shade val="67500"/>
                      <a:satMod val="115000"/>
                    </a:srgbClr>
                  </a:gs>
                  <a:gs pos="100000">
                    <a:srgbClr val="FF9966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+mn-lt"/>
                <a:cs typeface="+mn-cs"/>
              </a:rPr>
              <a:t>можно </a:t>
            </a:r>
            <a:r>
              <a:rPr lang="ru-RU" sz="2400" b="1" dirty="0">
                <a:latin typeface="+mn-lt"/>
                <a:cs typeface="+mn-cs"/>
              </a:rPr>
              <a:t>разделить на </a:t>
            </a:r>
            <a:r>
              <a:rPr lang="ru-RU" sz="2800" b="1" dirty="0">
                <a:ln>
                  <a:solidFill>
                    <a:srgbClr val="7030A0"/>
                  </a:solidFill>
                </a:ln>
                <a:solidFill>
                  <a:srgbClr val="9900FF"/>
                </a:solidFill>
                <a:latin typeface="+mn-lt"/>
                <a:cs typeface="+mn-cs"/>
              </a:rPr>
              <a:t>кислоты</a:t>
            </a:r>
            <a:r>
              <a:rPr lang="ru-RU" sz="2800" b="1" dirty="0">
                <a:latin typeface="+mn-lt"/>
                <a:cs typeface="+mn-cs"/>
              </a:rPr>
              <a:t> и </a:t>
            </a:r>
            <a:r>
              <a:rPr lang="ru-RU" sz="2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9966"/>
                </a:solidFill>
                <a:latin typeface="+mn-lt"/>
                <a:cs typeface="+mn-cs"/>
              </a:rPr>
              <a:t>праймеры</a:t>
            </a:r>
            <a:r>
              <a:rPr lang="ru-RU" sz="2800" b="1" dirty="0">
                <a:latin typeface="+mn-lt"/>
                <a:cs typeface="+mn-cs"/>
              </a:rPr>
              <a:t>.</a:t>
            </a:r>
            <a:br>
              <a:rPr lang="ru-RU" sz="2800" b="1" dirty="0">
                <a:latin typeface="+mn-lt"/>
                <a:cs typeface="+mn-cs"/>
              </a:rPr>
            </a:br>
            <a:r>
              <a:rPr lang="ru-RU" sz="2400" b="1" dirty="0">
                <a:latin typeface="+mn-lt"/>
                <a:cs typeface="+mn-cs"/>
              </a:rPr>
              <a:t/>
            </a:r>
            <a:br>
              <a:rPr lang="ru-RU" sz="2400" b="1" dirty="0">
                <a:latin typeface="+mn-lt"/>
                <a:cs typeface="+mn-cs"/>
              </a:rPr>
            </a:br>
            <a:r>
              <a:rPr lang="ru-RU" sz="2400" b="1" i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9900FF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Кислота</a:t>
            </a:r>
            <a:r>
              <a:rPr lang="ru-RU" sz="2400" b="1" i="1" dirty="0">
                <a:ln>
                  <a:solidFill>
                    <a:srgbClr val="7030A0"/>
                  </a:solidFill>
                </a:ln>
                <a:solidFill>
                  <a:srgbClr val="9900FF"/>
                </a:solidFill>
                <a:latin typeface="+mn-lt"/>
                <a:cs typeface="+mn-cs"/>
              </a:rPr>
              <a:t> </a:t>
            </a:r>
            <a:r>
              <a:rPr lang="ru-RU" sz="2400" b="1" dirty="0">
                <a:latin typeface="+mn-lt"/>
                <a:cs typeface="+mn-cs"/>
              </a:rPr>
              <a:t>(минеральная </a:t>
            </a:r>
            <a:r>
              <a:rPr lang="ru-RU" sz="2400" b="1" dirty="0" smtClean="0">
                <a:latin typeface="+mn-lt"/>
                <a:cs typeface="+mn-cs"/>
              </a:rPr>
              <a:t>или смесь </a:t>
            </a:r>
            <a:r>
              <a:rPr lang="ru-RU" sz="2400" b="1" dirty="0">
                <a:latin typeface="+mn-lt"/>
                <a:cs typeface="+mn-cs"/>
              </a:rPr>
              <a:t>органических)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применяется для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 </a:t>
            </a:r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травления поверхности эмали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очищения поверхности дентина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от «смазанного» и </a:t>
            </a: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частично деминерализованного </a:t>
            </a:r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слоя. 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4982783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16225"/>
            <a:ext cx="7988300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Обработка поверхности кислотой в некоторых случаях называется кондиционированием. </a:t>
            </a:r>
            <a:endParaRPr lang="ru-RU" sz="2800" b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atin typeface="+mn-lt"/>
                <a:cs typeface="+mn-cs"/>
              </a:rPr>
              <a:t>Для </a:t>
            </a:r>
            <a:r>
              <a:rPr lang="ru-RU" sz="2800" b="1" dirty="0">
                <a:latin typeface="+mn-lt"/>
                <a:cs typeface="+mn-cs"/>
              </a:rPr>
              <a:t>этой цели могут использоваться кислоты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неорганические (ортофосфорная)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и органические (лимонная, малеиновая, полиакриловая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).</a:t>
            </a:r>
            <a:r>
              <a:rPr lang="ru-RU" sz="2800" dirty="0">
                <a:latin typeface="+mn-lt"/>
                <a:cs typeface="+mn-cs"/>
              </a:rPr>
              <a:t> 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142875" y="142875"/>
            <a:ext cx="87153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FF9966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Праймеры</a:t>
            </a:r>
            <a:r>
              <a:rPr lang="ru-RU" sz="3200" b="1" dirty="0">
                <a:latin typeface="Calibri" pitchFamily="34" charset="0"/>
              </a:rPr>
              <a:t> могут быть представлены </a:t>
            </a:r>
          </a:p>
          <a:p>
            <a:pPr>
              <a:buFont typeface="Arial" charset="0"/>
              <a:buChar char="•"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комплексом поверхностно-активных веществ, растворенных полимеров, </a:t>
            </a:r>
          </a:p>
          <a:p>
            <a:pPr>
              <a:buFont typeface="Arial" charset="0"/>
              <a:buChar char="•"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кислот </a:t>
            </a:r>
          </a:p>
          <a:p>
            <a:pPr>
              <a:buFont typeface="Arial" charset="0"/>
              <a:buChar char="•"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других соединений, усиливающих адгезию.</a:t>
            </a:r>
          </a:p>
          <a:p>
            <a:r>
              <a:rPr lang="ru-RU" sz="3200" b="1" dirty="0">
                <a:latin typeface="Calibri" pitchFamily="34" charset="0"/>
              </a:rPr>
              <a:t>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Праймеры могут быть </a:t>
            </a:r>
          </a:p>
          <a:p>
            <a:pPr>
              <a:buFont typeface="Arial" charset="0"/>
              <a:buChar char="•"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однокомпонентными, </a:t>
            </a:r>
          </a:p>
          <a:p>
            <a:pPr>
              <a:buFont typeface="Arial" charset="0"/>
              <a:buChar char="•"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многокомпонентными.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4214813"/>
            <a:ext cx="2643187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714620"/>
            <a:ext cx="3655924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0" y="1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cap="all" dirty="0">
                <a:ln w="9000" cmpd="sng">
                  <a:solidFill>
                    <a:srgbClr val="7030A0"/>
                  </a:solidFill>
                  <a:prstDash val="solid"/>
                </a:ln>
                <a:gradFill flip="none" rotWithShape="1">
                  <a:gsLst>
                    <a:gs pos="0">
                      <a:srgbClr val="9900FF">
                        <a:shade val="30000"/>
                        <a:satMod val="115000"/>
                      </a:srgbClr>
                    </a:gs>
                    <a:gs pos="50000">
                      <a:srgbClr val="9900FF">
                        <a:shade val="67500"/>
                        <a:satMod val="115000"/>
                      </a:srgbClr>
                    </a:gs>
                    <a:gs pos="100000">
                      <a:srgbClr val="9900F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Адгезив </a:t>
            </a:r>
            <a:r>
              <a:rPr lang="ru-RU" sz="2800" b="1" i="1" cap="all" dirty="0">
                <a:ln w="9000" cmpd="sng">
                  <a:solidFill>
                    <a:srgbClr val="7030A0"/>
                  </a:solidFill>
                  <a:prstDash val="solid"/>
                </a:ln>
                <a:gradFill flip="none" rotWithShape="1">
                  <a:gsLst>
                    <a:gs pos="0">
                      <a:srgbClr val="9900FF">
                        <a:shade val="30000"/>
                        <a:satMod val="115000"/>
                      </a:srgbClr>
                    </a:gs>
                    <a:gs pos="50000">
                      <a:srgbClr val="9900FF">
                        <a:shade val="67500"/>
                        <a:satMod val="115000"/>
                      </a:srgbClr>
                    </a:gs>
                    <a:gs pos="100000">
                      <a:srgbClr val="9900F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(адгезивный агент, бонд, бондинг агент) </a:t>
            </a:r>
            <a:endParaRPr lang="ru-RU" sz="2800" b="1" i="1" cap="all" dirty="0" smtClean="0">
              <a:ln w="9000" cmpd="sng">
                <a:solidFill>
                  <a:srgbClr val="7030A0"/>
                </a:solidFill>
                <a:prstDash val="solid"/>
              </a:ln>
              <a:gradFill flip="none" rotWithShape="1">
                <a:gsLst>
                  <a:gs pos="0">
                    <a:srgbClr val="9900FF">
                      <a:shade val="30000"/>
                      <a:satMod val="115000"/>
                    </a:srgbClr>
                  </a:gs>
                  <a:gs pos="50000">
                    <a:srgbClr val="9900FF">
                      <a:shade val="67500"/>
                      <a:satMod val="115000"/>
                    </a:srgbClr>
                  </a:gs>
                  <a:gs pos="100000">
                    <a:srgbClr val="9900F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  <a:p>
            <a:pPr algn="ctr"/>
            <a:r>
              <a:rPr lang="ru-RU" sz="2800" b="1" i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gradFill flip="none" rotWithShape="1">
                  <a:gsLst>
                    <a:gs pos="0">
                      <a:srgbClr val="9900FF">
                        <a:shade val="30000"/>
                        <a:satMod val="115000"/>
                      </a:srgbClr>
                    </a:gs>
                    <a:gs pos="50000">
                      <a:srgbClr val="9900FF">
                        <a:shade val="67500"/>
                        <a:satMod val="115000"/>
                      </a:srgbClr>
                    </a:gs>
                    <a:gs pos="100000">
                      <a:srgbClr val="9900F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— </a:t>
            </a:r>
            <a:r>
              <a:rPr lang="ru-RU" sz="2800" b="1" i="1" cap="all" dirty="0">
                <a:ln w="9000" cmpd="sng">
                  <a:solidFill>
                    <a:srgbClr val="7030A0"/>
                  </a:solidFill>
                  <a:prstDash val="solid"/>
                </a:ln>
                <a:gradFill flip="none" rotWithShape="1">
                  <a:gsLst>
                    <a:gs pos="0">
                      <a:srgbClr val="9900FF">
                        <a:shade val="30000"/>
                        <a:satMod val="115000"/>
                      </a:srgbClr>
                    </a:gs>
                    <a:gs pos="50000">
                      <a:srgbClr val="9900FF">
                        <a:shade val="67500"/>
                        <a:satMod val="115000"/>
                      </a:srgbClr>
                    </a:gs>
                    <a:gs pos="100000">
                      <a:srgbClr val="9900F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это полимерное вещество, непосредственно осуществляющее связь между тканями зуба и </a:t>
            </a:r>
            <a:r>
              <a:rPr lang="ru-RU" sz="2800" b="1" i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gradFill flip="none" rotWithShape="1">
                  <a:gsLst>
                    <a:gs pos="0">
                      <a:srgbClr val="9900FF">
                        <a:shade val="30000"/>
                        <a:satMod val="115000"/>
                      </a:srgbClr>
                    </a:gs>
                    <a:gs pos="50000">
                      <a:srgbClr val="9900FF">
                        <a:shade val="67500"/>
                        <a:satMod val="115000"/>
                      </a:srgbClr>
                    </a:gs>
                    <a:gs pos="100000">
                      <a:srgbClr val="9900F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пломбировочным </a:t>
            </a:r>
            <a:r>
              <a:rPr lang="ru-RU" sz="2800" b="1" i="1" cap="all" dirty="0">
                <a:ln w="9000" cmpd="sng">
                  <a:solidFill>
                    <a:srgbClr val="7030A0"/>
                  </a:solidFill>
                  <a:prstDash val="solid"/>
                </a:ln>
                <a:gradFill flip="none" rotWithShape="1">
                  <a:gsLst>
                    <a:gs pos="0">
                      <a:srgbClr val="9900FF">
                        <a:shade val="30000"/>
                        <a:satMod val="115000"/>
                      </a:srgbClr>
                    </a:gs>
                    <a:gs pos="50000">
                      <a:srgbClr val="9900FF">
                        <a:shade val="67500"/>
                        <a:satMod val="115000"/>
                      </a:srgbClr>
                    </a:gs>
                    <a:gs pos="100000">
                      <a:srgbClr val="9900F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материалом или цементом. </a:t>
            </a:r>
            <a:endParaRPr lang="ru-RU" sz="2800" b="1" i="1" cap="all" dirty="0" smtClean="0">
              <a:ln w="9000" cmpd="sng">
                <a:solidFill>
                  <a:srgbClr val="7030A0"/>
                </a:solidFill>
                <a:prstDash val="solid"/>
              </a:ln>
              <a:gradFill flip="none" rotWithShape="1">
                <a:gsLst>
                  <a:gs pos="0">
                    <a:srgbClr val="9900FF">
                      <a:shade val="30000"/>
                      <a:satMod val="115000"/>
                    </a:srgbClr>
                  </a:gs>
                  <a:gs pos="50000">
                    <a:srgbClr val="9900FF">
                      <a:shade val="67500"/>
                      <a:satMod val="115000"/>
                    </a:srgbClr>
                  </a:gs>
                  <a:gs pos="100000">
                    <a:srgbClr val="9900F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  <a:p>
            <a:pPr algn="ctr"/>
            <a:endParaRPr lang="ru-RU" sz="2800" b="1" i="1" cap="all" dirty="0">
              <a:ln w="9000" cmpd="sng">
                <a:solidFill>
                  <a:srgbClr val="7030A0"/>
                </a:solidFill>
                <a:prstDash val="solid"/>
              </a:ln>
              <a:gradFill flip="none" rotWithShape="1">
                <a:gsLst>
                  <a:gs pos="0">
                    <a:srgbClr val="9900FF">
                      <a:shade val="30000"/>
                      <a:satMod val="115000"/>
                    </a:srgbClr>
                  </a:gs>
                  <a:gs pos="50000">
                    <a:srgbClr val="9900FF">
                      <a:shade val="67500"/>
                      <a:satMod val="115000"/>
                    </a:srgbClr>
                  </a:gs>
                  <a:gs pos="100000">
                    <a:srgbClr val="9900F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  <a:p>
            <a:r>
              <a:rPr lang="ru-RU" sz="2800" b="1" i="1" dirty="0">
                <a:solidFill>
                  <a:srgbClr val="00B0F0"/>
                </a:solidFill>
                <a:latin typeface="Calibri" pitchFamily="34" charset="0"/>
              </a:rPr>
              <a:t>Наполнитель в составе адгезива придает ему дополнительную прочность и возможность получения более толстого слоя при однократном нанесении. </a:t>
            </a:r>
            <a:r>
              <a:rPr lang="ru-RU" sz="2800" b="1" i="1" dirty="0">
                <a:solidFill>
                  <a:srgbClr val="7030A0"/>
                </a:solidFill>
                <a:latin typeface="Calibri" pitchFamily="34" charset="0"/>
              </a:rPr>
              <a:t>Специальные эластомеры позволяют сделать адгезив эластичным с сохранением целостности прикрепления при функционировании пломбы.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latin typeface="Calibri" pitchFamily="34" charset="0"/>
              </a:rPr>
              <a:t>Функция адгезивных систем заключается в связывании реставрации с зубными тканями.</a:t>
            </a:r>
          </a:p>
          <a:p>
            <a:r>
              <a:rPr lang="ru-RU" sz="2800" b="1" dirty="0">
                <a:latin typeface="Calibri" pitchFamily="34" charset="0"/>
              </a:rPr>
              <a:t> Адгезивное соединение должно включать эмаль и дентин.</a:t>
            </a:r>
          </a:p>
          <a:p>
            <a:r>
              <a:rPr lang="ru-RU" sz="2800" b="1" dirty="0">
                <a:latin typeface="Calibri" pitchFamily="34" charset="0"/>
              </a:rPr>
              <a:t>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Для его получения необходимо выполнить следующие требования:</a:t>
            </a:r>
          </a:p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• создать шероховатую поверхность;</a:t>
            </a:r>
          </a:p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• обеспечить смачиваемость поверхности;</a:t>
            </a:r>
          </a:p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• иметь текучий материал, способный проникнуть в микро­пористую поверхность.</a:t>
            </a:r>
            <a:endParaRPr lang="ru-RU" sz="2800" b="1" dirty="0">
              <a:latin typeface="Calibri" pitchFamily="34" charset="0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4286250"/>
            <a:ext cx="2643188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www.dentoday.ru/pict/db4cc39c13784bcb9d338e32143ee2f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410640"/>
            <a:ext cx="3662360" cy="2447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lecheniezybov.ru/images/oral-hygiene/pokrytie-zybov-emaly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357562"/>
            <a:ext cx="4834924" cy="321471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8858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герметика и лака с зубной эмалью,</a:t>
            </a:r>
          </a:p>
        </p:txBody>
      </p:sp>
      <p:pic>
        <p:nvPicPr>
          <p:cNvPr id="52228" name="Picture 4" descr="http://bursadental.com.tr/userfiles/image/flou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41"/>
            <a:ext cx="4214842" cy="407215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0"/>
            <a:ext cx="3119438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Адгезивы могут быть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i="1" dirty="0">
                <a:ln>
                  <a:solidFill>
                    <a:srgbClr val="9900FF"/>
                  </a:solidFill>
                </a:ln>
                <a:solidFill>
                  <a:srgbClr val="FF9966"/>
                </a:solidFill>
                <a:latin typeface="+mn-lt"/>
                <a:cs typeface="+mn-cs"/>
              </a:rPr>
              <a:t> </a:t>
            </a:r>
            <a:r>
              <a:rPr lang="ru-RU" sz="2800" b="1" i="1" dirty="0" smtClean="0">
                <a:ln>
                  <a:solidFill>
                    <a:srgbClr val="9900FF"/>
                  </a:solidFill>
                </a:ln>
                <a:solidFill>
                  <a:srgbClr val="FF9966"/>
                </a:solidFill>
                <a:latin typeface="+mn-lt"/>
                <a:cs typeface="+mn-cs"/>
              </a:rPr>
              <a:t>самоотверждаемыми</a:t>
            </a:r>
            <a:r>
              <a:rPr lang="ru-RU" sz="2800" b="1" i="1" dirty="0">
                <a:ln>
                  <a:solidFill>
                    <a:srgbClr val="9900FF"/>
                  </a:solidFill>
                </a:ln>
                <a:solidFill>
                  <a:srgbClr val="FF9966"/>
                </a:solidFill>
                <a:latin typeface="+mn-lt"/>
                <a:cs typeface="+mn-cs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i="1" dirty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latin typeface="+mn-lt"/>
                <a:cs typeface="+mn-cs"/>
              </a:rPr>
              <a:t> светоотверждаемыми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i="1" dirty="0">
                <a:ln>
                  <a:solidFill>
                    <a:srgbClr val="9900FF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 двойного отверждения.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ln>
                  <a:solidFill>
                    <a:srgbClr val="9900FF"/>
                  </a:solidFill>
                </a:ln>
                <a:solidFill>
                  <a:srgbClr val="00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Светоотверждаемые </a:t>
            </a:r>
            <a:r>
              <a:rPr lang="ru-RU" sz="3200" b="1" i="1" dirty="0">
                <a:ln>
                  <a:solidFill>
                    <a:srgbClr val="9900FF"/>
                  </a:solidFill>
                </a:ln>
                <a:solidFill>
                  <a:srgbClr val="00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адгезивы </a:t>
            </a:r>
            <a:r>
              <a:rPr lang="ru-RU" sz="3200" b="1" i="1" dirty="0">
                <a:ln>
                  <a:solidFill>
                    <a:srgbClr val="9900FF"/>
                  </a:solidFill>
                </a:ln>
                <a:solidFill>
                  <a:srgbClr val="FF9966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используются только со светоотверждаемыми пломбировочными материалами и цементами.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9900FF"/>
                </a:solidFill>
                <a:latin typeface="+mn-lt"/>
                <a:cs typeface="+mn-cs"/>
              </a:rPr>
              <a:t> </a:t>
            </a:r>
            <a:r>
              <a:rPr lang="ru-RU" sz="2800" b="1" i="1" dirty="0">
                <a:solidFill>
                  <a:srgbClr val="9900FF"/>
                </a:solidFill>
                <a:latin typeface="+mn-lt"/>
                <a:cs typeface="+mn-cs"/>
              </a:rPr>
              <a:t>Некоторые адгезивы содержат в своем составе праймирующие вещества, тогда их называют </a:t>
            </a:r>
            <a:r>
              <a:rPr lang="ru-RU" sz="2800" b="1" i="1" u="sng" dirty="0">
                <a:latin typeface="+mn-lt"/>
                <a:cs typeface="+mn-cs"/>
              </a:rPr>
              <a:t>однокомпонентными, или «в одной бутылочке</a:t>
            </a:r>
            <a:r>
              <a:rPr lang="ru-RU" sz="2800" b="1" i="1" u="sng" dirty="0" smtClean="0">
                <a:latin typeface="+mn-lt"/>
                <a:cs typeface="+mn-cs"/>
              </a:rPr>
              <a:t>»</a:t>
            </a:r>
            <a:r>
              <a:rPr lang="ru-RU" sz="2800" dirty="0" smtClean="0">
                <a:latin typeface="+mn-lt"/>
                <a:cs typeface="+mn-cs"/>
              </a:rPr>
              <a:t>.</a:t>
            </a:r>
            <a:endParaRPr lang="ru-RU" sz="2800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0" y="285750"/>
            <a:ext cx="9144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Calibri" pitchFamily="34" charset="0"/>
              </a:rPr>
              <a:t>В настоящее время, в связи с появлением новейших адгезивов, понятия "</a:t>
            </a:r>
            <a:r>
              <a:rPr lang="ru-RU" sz="2800" b="1" i="1">
                <a:solidFill>
                  <a:srgbClr val="0070C0"/>
                </a:solidFill>
                <a:latin typeface="Calibri" pitchFamily="34" charset="0"/>
              </a:rPr>
              <a:t>праймер</a:t>
            </a:r>
            <a:r>
              <a:rPr lang="ru-RU" sz="2800" b="1" i="1">
                <a:latin typeface="Calibri" pitchFamily="34" charset="0"/>
              </a:rPr>
              <a:t>" и "</a:t>
            </a:r>
            <a:r>
              <a:rPr lang="ru-RU" sz="2800" b="1" i="1">
                <a:solidFill>
                  <a:srgbClr val="0070C0"/>
                </a:solidFill>
                <a:latin typeface="Calibri" pitchFamily="34" charset="0"/>
              </a:rPr>
              <a:t>адгезив</a:t>
            </a:r>
            <a:r>
              <a:rPr lang="ru-RU" sz="2800" b="1" i="1">
                <a:latin typeface="Calibri" pitchFamily="34" charset="0"/>
              </a:rPr>
              <a:t>" немного устарели.</a:t>
            </a:r>
            <a:endParaRPr lang="en-US" sz="2800" b="1" i="1">
              <a:latin typeface="Calibri" pitchFamily="34" charset="0"/>
            </a:endParaRPr>
          </a:p>
          <a:p>
            <a:r>
              <a:rPr lang="ru-RU" sz="2800" b="1" i="1">
                <a:latin typeface="Calibri" pitchFamily="34" charset="0"/>
              </a:rPr>
              <a:t> На сегодняшний день праймер и адгезив, как правило, содержатся в одном флаконе и носят название "</a:t>
            </a:r>
            <a:r>
              <a:rPr lang="ru-RU" sz="2800" b="1" i="1">
                <a:solidFill>
                  <a:srgbClr val="00B0F0"/>
                </a:solidFill>
                <a:latin typeface="Calibri" pitchFamily="34" charset="0"/>
              </a:rPr>
              <a:t>адгезионная (или адгезивная) система</a:t>
            </a:r>
            <a:r>
              <a:rPr lang="ru-RU" sz="2800">
                <a:latin typeface="Calibri" pitchFamily="34" charset="0"/>
              </a:rPr>
              <a:t>".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928934"/>
            <a:ext cx="516413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996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Calibri" pitchFamily="34" charset="0"/>
              </a:rPr>
              <a:t>История адгезивной системы насчитывает семь поколений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000108"/>
            <a:ext cx="9144000" cy="458587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Первое поколение</a:t>
            </a: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/>
            </a:r>
            <a:br>
              <a:rPr lang="ru-RU" sz="2000" b="1" i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Данное поколение характеризовалось использованием ионных и хеляционных связей</a:t>
            </a:r>
          </a:p>
          <a:p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 сила сцепления была небольшой 2-5 МПа и значительно уменьшалась при наличии влаги, 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выделявшейся </a:t>
            </a: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из дентинных канальцев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.</a:t>
            </a:r>
          </a:p>
          <a:p>
            <a:r>
              <a:rPr lang="ru-RU" sz="2400" b="1" i="1" dirty="0" smtClean="0">
                <a:ln w="1905">
                  <a:solidFill>
                    <a:srgbClr val="002060"/>
                  </a:solidFill>
                </a:ln>
                <a:solidFill>
                  <a:srgbClr val="99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Механизм сцепления -  </a:t>
            </a:r>
            <a:r>
              <a:rPr lang="ru-RU" sz="2400" b="1" dirty="0" smtClean="0">
                <a:ln w="1905">
                  <a:solidFill>
                    <a:srgbClr val="002060"/>
                  </a:solidFill>
                </a:ln>
                <a:solidFill>
                  <a:srgbClr val="99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механические связи между тканями и адгезивом.</a:t>
            </a:r>
          </a:p>
          <a:p>
            <a:r>
              <a:rPr lang="ru-RU" sz="2000" dirty="0" smtClean="0"/>
              <a:t> Представителями этой группы являются материалы</a:t>
            </a:r>
          </a:p>
          <a:p>
            <a:pPr>
              <a:buBlip>
                <a:blip r:embed="rId2"/>
              </a:buBlip>
            </a:pPr>
            <a:r>
              <a:rPr lang="ru-RU" sz="2000" dirty="0" smtClean="0"/>
              <a:t> </a:t>
            </a:r>
            <a:r>
              <a:rPr lang="en-BZ" sz="2000" b="1" dirty="0" smtClean="0">
                <a:ln w="1905"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All-Bond, </a:t>
            </a:r>
            <a:endParaRPr lang="ru-RU" sz="2000" b="1" dirty="0" smtClean="0">
              <a:ln w="1905">
                <a:solidFill>
                  <a:srgbClr val="00B050"/>
                </a:solidFill>
              </a:ln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Blip>
                <a:blip r:embed="rId2"/>
              </a:buBlip>
            </a:pPr>
            <a:r>
              <a:rPr lang="ru-RU" sz="2000" b="1" dirty="0" smtClean="0">
                <a:ln w="1905"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BZ" sz="2000" b="1" dirty="0" smtClean="0">
                <a:ln w="1905"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All-Etch (Bisco), </a:t>
            </a:r>
            <a:endParaRPr lang="ru-RU" sz="2000" b="1" dirty="0" smtClean="0">
              <a:ln w="1905">
                <a:solidFill>
                  <a:srgbClr val="00B050"/>
                </a:solidFill>
              </a:ln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Blip>
                <a:blip r:embed="rId2"/>
              </a:buBlip>
            </a:pPr>
            <a:r>
              <a:rPr lang="ru-RU" sz="2000" b="1" dirty="0" smtClean="0">
                <a:ln w="1905"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BZ" sz="2000" b="1" dirty="0" smtClean="0">
                <a:ln w="1905"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Denthesive (Kultzer), </a:t>
            </a:r>
            <a:endParaRPr lang="ru-RU" sz="2000" b="1" dirty="0" smtClean="0">
              <a:ln w="1905">
                <a:solidFill>
                  <a:srgbClr val="00B050"/>
                </a:solidFill>
              </a:ln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Blip>
                <a:blip r:embed="rId2"/>
              </a:buBlip>
            </a:pPr>
            <a:r>
              <a:rPr lang="ru-RU" sz="2000" b="1" dirty="0" smtClean="0">
                <a:ln w="1905"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BZ" sz="2000" b="1" dirty="0" smtClean="0">
                <a:ln w="1905"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Scotchbond — 2 (3M),</a:t>
            </a:r>
            <a:endParaRPr lang="ru-RU" sz="2000" b="1" dirty="0" smtClean="0">
              <a:ln w="1905">
                <a:solidFill>
                  <a:srgbClr val="00B050"/>
                </a:solidFill>
              </a:ln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Blip>
                <a:blip r:embed="rId2"/>
              </a:buBlip>
            </a:pPr>
            <a:r>
              <a:rPr lang="ru-RU" sz="2000" b="1" dirty="0" smtClean="0">
                <a:ln w="1905"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BZ" sz="2000" b="1" dirty="0" smtClean="0">
                <a:ln w="1905"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Syntac (Vivadent) </a:t>
            </a:r>
            <a:r>
              <a:rPr lang="ru-RU" sz="2000" b="1" dirty="0" smtClean="0">
                <a:ln w="1905"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др</a:t>
            </a:r>
            <a:r>
              <a:rPr lang="ru-RU" sz="2000" dirty="0" smtClean="0"/>
              <a:t>.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6146" name="Picture 2" descr="http://stomat26.ru/sys_files/116/150/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143388"/>
            <a:ext cx="2714612" cy="27146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17999">
              <a:schemeClr val="accent4">
                <a:lumMod val="40000"/>
                <a:lumOff val="60000"/>
              </a:schemeClr>
            </a:gs>
            <a:gs pos="36000">
              <a:schemeClr val="accent3">
                <a:lumMod val="40000"/>
                <a:lumOff val="60000"/>
              </a:schemeClr>
            </a:gs>
            <a:gs pos="61000">
              <a:schemeClr val="accent2">
                <a:lumMod val="40000"/>
                <a:lumOff val="60000"/>
                <a:alpha val="36000"/>
              </a:schemeClr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biznes-portal.com/images/GOODS/991010_497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643182"/>
            <a:ext cx="3857628" cy="3857628"/>
          </a:xfrm>
          <a:prstGeom prst="rect">
            <a:avLst/>
          </a:prstGeom>
          <a:noFill/>
        </p:spPr>
      </p:pic>
      <p:sp>
        <p:nvSpPr>
          <p:cNvPr id="2" name="Прямоугольник 4"/>
          <p:cNvSpPr>
            <a:spLocks noChangeArrowheads="1"/>
          </p:cNvSpPr>
          <p:nvPr/>
        </p:nvSpPr>
        <p:spPr bwMode="auto">
          <a:xfrm>
            <a:off x="0" y="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u="sng" dirty="0">
                <a:solidFill>
                  <a:srgbClr val="7030A0"/>
                </a:solidFill>
                <a:latin typeface="Calibri" pitchFamily="34" charset="0"/>
              </a:rPr>
              <a:t>Второе поколение</a:t>
            </a:r>
            <a:r>
              <a:rPr lang="ru-RU" sz="2400" b="1" i="1" dirty="0">
                <a:solidFill>
                  <a:srgbClr val="7030A0"/>
                </a:solidFill>
                <a:latin typeface="Calibri" pitchFamily="34" charset="0"/>
              </a:rPr>
              <a:t/>
            </a:r>
            <a:br>
              <a:rPr lang="ru-RU" sz="2400" b="1" i="1" dirty="0">
                <a:solidFill>
                  <a:srgbClr val="7030A0"/>
                </a:solidFill>
                <a:latin typeface="Calibri" pitchFamily="34" charset="0"/>
              </a:rPr>
            </a:br>
            <a:r>
              <a:rPr lang="ru-RU" sz="2400" b="1" i="1" dirty="0">
                <a:solidFill>
                  <a:srgbClr val="7030A0"/>
                </a:solidFill>
                <a:latin typeface="Calibri" pitchFamily="34" charset="0"/>
              </a:rPr>
              <a:t>Адгезивы второго поколения давали соединение с дентином, в 3 раза превышающее силу сцепления адгезивов первого поколения. Не которые из них достигали 30-50 % силы соединения естественной эмали с дентином и в среднем составляла 7-15 </a:t>
            </a:r>
            <a:r>
              <a:rPr lang="ru-RU" sz="2400" b="1" i="1" dirty="0" smtClean="0">
                <a:solidFill>
                  <a:srgbClr val="7030A0"/>
                </a:solidFill>
                <a:latin typeface="Calibri" pitchFamily="34" charset="0"/>
              </a:rPr>
              <a:t>МПа.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Представители этой группы: </a:t>
            </a:r>
          </a:p>
          <a:p>
            <a:r>
              <a:rPr lang="ru-RU" sz="2400" dirty="0" smtClean="0"/>
              <a:t> </a:t>
            </a:r>
            <a:r>
              <a:rPr lang="en-B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All-Bond-2 (Bisco),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B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BZ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Petrac</a:t>
            </a:r>
            <a:r>
              <a:rPr lang="en-B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Universal Bond (EPSE),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B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BZ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Prisma</a:t>
            </a:r>
            <a:r>
              <a:rPr lang="en-B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Universal Bond-2 (CAULK)</a:t>
            </a:r>
            <a:endParaRPr lang="ru-RU" sz="2400" b="1" i="1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86190"/>
            <a:ext cx="2857496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u="sng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FF996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Calibri" pitchFamily="34" charset="0"/>
              </a:rPr>
              <a:t>Третье поколение</a:t>
            </a:r>
            <a:r>
              <a:rPr lang="ru-RU" sz="2800" b="1" i="1" dirty="0">
                <a:solidFill>
                  <a:srgbClr val="7030A0"/>
                </a:solidFill>
                <a:latin typeface="Calibri" pitchFamily="34" charset="0"/>
              </a:rPr>
              <a:t/>
            </a:r>
            <a:br>
              <a:rPr lang="ru-RU" sz="2800" b="1" i="1" dirty="0">
                <a:solidFill>
                  <a:srgbClr val="7030A0"/>
                </a:solidFill>
                <a:latin typeface="Calibri" pitchFamily="34" charset="0"/>
              </a:rPr>
            </a:br>
            <a:r>
              <a:rPr lang="ru-RU" sz="2800" b="1" i="1" dirty="0">
                <a:solidFill>
                  <a:srgbClr val="7030A0"/>
                </a:solidFill>
                <a:latin typeface="Calibri" pitchFamily="34" charset="0"/>
              </a:rPr>
              <a:t>Адгезивные системы третьего поколения для прикрепления композита к дентину использовали смазанный слой, модифицируя его. Они обеспечивали силу сцепления до 15-18 МПа, что было почти равно силе соединения композита с протравленной эмалью. Первым широко используемым адгезивом этого поколения была "GLUMA". </a:t>
            </a:r>
          </a:p>
          <a:p>
            <a:endParaRPr lang="ru-RU" b="1" dirty="0">
              <a:latin typeface="Calibri" pitchFamily="34" charset="0"/>
            </a:endParaRP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6905" y="3714752"/>
            <a:ext cx="4172445" cy="262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www.heraeus-dental.cz/image/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69378"/>
            <a:ext cx="4214842" cy="280762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5977" y="1500174"/>
            <a:ext cx="405515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1"/>
            <a:ext cx="91440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>
                <a:latin typeface="+mn-lt"/>
                <a:cs typeface="+mn-cs"/>
              </a:rPr>
              <a:t>Четвертое и пятое поколение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до 25-27 МПа. </a:t>
            </a:r>
            <a:br>
              <a:rPr lang="ru-RU" dirty="0">
                <a:latin typeface="+mn-lt"/>
                <a:cs typeface="+mn-cs"/>
              </a:rPr>
            </a:br>
            <a:r>
              <a:rPr lang="ru-RU" sz="2400" b="1" i="1" u="sng" dirty="0">
                <a:latin typeface="+mn-lt"/>
                <a:cs typeface="+mn-cs"/>
              </a:rPr>
              <a:t>глубоко проникают в толщу дентина и образуют в нем гибридную зону.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atin typeface="+mn-lt"/>
                <a:cs typeface="+mn-cs"/>
              </a:rPr>
              <a:t>свойства: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они многоцелевые,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обеспечивают соединение композиционного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        материала </a:t>
            </a:r>
            <a:endParaRPr lang="ru-RU" sz="2000" b="1" i="1" dirty="0" smtClean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с 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эмалью,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дентином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металлом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фарфором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компомером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;</a:t>
            </a:r>
            <a:r>
              <a:rPr lang="ru-RU" sz="2000" b="1" i="1" dirty="0">
                <a:latin typeface="+mn-lt"/>
                <a:cs typeface="+mn-cs"/>
              </a:rPr>
              <a:t/>
            </a:r>
            <a:br>
              <a:rPr lang="ru-RU" sz="2000" b="1" i="1" dirty="0">
                <a:latin typeface="+mn-lt"/>
                <a:cs typeface="+mn-cs"/>
              </a:rPr>
            </a:br>
            <a:r>
              <a:rPr lang="ru-RU" sz="2000" b="1" i="1" dirty="0" smtClean="0">
                <a:latin typeface="+mn-lt"/>
                <a:cs typeface="+mn-cs"/>
              </a:rPr>
              <a:t>- </a:t>
            </a:r>
            <a:r>
              <a:rPr lang="ru-RU" sz="2000" b="1" i="1" dirty="0">
                <a:latin typeface="+mn-lt"/>
                <a:cs typeface="+mn-cs"/>
              </a:rPr>
              <a:t>обеспечивают микроретенцию за счет образования </a:t>
            </a:r>
            <a:r>
              <a:rPr lang="ru-RU" sz="2800" b="1" i="1" dirty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latin typeface="+mn-lt"/>
                <a:cs typeface="+mn-cs"/>
              </a:rPr>
              <a:t>гибридной зоны</a:t>
            </a:r>
            <a:r>
              <a:rPr lang="ru-RU" sz="2800" b="1" i="1" dirty="0" smtClean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b="1" i="1" dirty="0" smtClean="0">
                <a:latin typeface="+mn-lt"/>
                <a:cs typeface="+mn-cs"/>
              </a:rPr>
              <a:t> </a:t>
            </a:r>
            <a:r>
              <a:rPr lang="ru-RU" sz="2000" b="1" i="1" dirty="0">
                <a:latin typeface="+mn-lt"/>
                <a:cs typeface="+mn-cs"/>
              </a:rPr>
              <a:t>При этом достигается значительная прочность соединения композита с дентином, сравнимая с прочностью эмалево-дентинного соединения</a:t>
            </a:r>
            <a:r>
              <a:rPr lang="ru-RU" sz="2000" b="1" i="1" dirty="0" smtClean="0">
                <a:latin typeface="+mn-lt"/>
                <a:cs typeface="+mn-cs"/>
              </a:rPr>
              <a:t>;</a:t>
            </a:r>
            <a:r>
              <a:rPr lang="ru-RU" sz="2000" b="1" i="1" dirty="0">
                <a:latin typeface="+mn-lt"/>
                <a:cs typeface="+mn-cs"/>
              </a:rPr>
              <a:t/>
            </a:r>
            <a:br>
              <a:rPr lang="ru-RU" sz="2000" b="1" i="1" dirty="0">
                <a:latin typeface="+mn-lt"/>
                <a:cs typeface="+mn-cs"/>
              </a:rPr>
            </a:br>
            <a:r>
              <a:rPr lang="ru-RU" sz="2000" b="1" i="1" dirty="0">
                <a:latin typeface="+mn-lt"/>
                <a:cs typeface="+mn-cs"/>
              </a:rPr>
              <a:t>- благодаря им достигается новое качество (за счет более глубокого проникновения праймера в дентин) герметизации дентинных канальцев</a:t>
            </a:r>
            <a:r>
              <a:rPr lang="ru-RU" sz="2000" b="1" i="1" dirty="0" smtClean="0">
                <a:latin typeface="+mn-lt"/>
                <a:cs typeface="+mn-cs"/>
              </a:rPr>
              <a:t>.</a:t>
            </a: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571480"/>
            <a:ext cx="41433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Наиболее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распространенными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их представителями являются </a:t>
            </a:r>
          </a:p>
          <a:p>
            <a:r>
              <a:rPr lang="ru-RU" sz="2400" b="1" dirty="0">
                <a:latin typeface="Calibri" pitchFamily="34" charset="0"/>
              </a:rPr>
              <a:t>"</a:t>
            </a:r>
            <a:r>
              <a:rPr lang="en-BZ" sz="2400" b="1" dirty="0">
                <a:latin typeface="Calibri" pitchFamily="34" charset="0"/>
              </a:rPr>
              <a:t>Pro Bond" ("Dentsply"), </a:t>
            </a:r>
            <a:endParaRPr lang="ru-RU" sz="2400" b="1" dirty="0">
              <a:latin typeface="Calibri" pitchFamily="34" charset="0"/>
            </a:endParaRPr>
          </a:p>
          <a:p>
            <a:r>
              <a:rPr lang="en-BZ" sz="2400" b="1" dirty="0" smtClean="0">
                <a:latin typeface="Calibri" pitchFamily="34" charset="0"/>
              </a:rPr>
              <a:t>"Scotch bond </a:t>
            </a:r>
            <a:r>
              <a:rPr lang="en-BZ" sz="2400" b="1" dirty="0">
                <a:latin typeface="Calibri" pitchFamily="34" charset="0"/>
              </a:rPr>
              <a:t>MP Plus" ("3M"),</a:t>
            </a:r>
            <a:endParaRPr lang="ru-RU" sz="2400" b="1" dirty="0">
              <a:latin typeface="Calibri" pitchFamily="34" charset="0"/>
            </a:endParaRPr>
          </a:p>
          <a:p>
            <a:r>
              <a:rPr lang="en-BZ" sz="2400" b="1" dirty="0">
                <a:latin typeface="Calibri" pitchFamily="34" charset="0"/>
              </a:rPr>
              <a:t> "Syntac" ("Vivadent"),</a:t>
            </a:r>
            <a:endParaRPr lang="ru-RU" sz="2400" b="1" dirty="0">
              <a:latin typeface="Calibri" pitchFamily="34" charset="0"/>
            </a:endParaRPr>
          </a:p>
          <a:p>
            <a:r>
              <a:rPr lang="en-BZ" sz="2400" b="1" dirty="0">
                <a:latin typeface="Calibri" pitchFamily="34" charset="0"/>
              </a:rPr>
              <a:t> "OptiBond" ("Kerr") </a:t>
            </a:r>
            <a:r>
              <a:rPr lang="ru-RU" sz="2400" b="1" dirty="0">
                <a:latin typeface="Calibri" pitchFamily="34" charset="0"/>
              </a:rPr>
              <a:t>и др.</a:t>
            </a:r>
          </a:p>
          <a:p>
            <a:endParaRPr lang="ru-RU" sz="2400" dirty="0">
              <a:latin typeface="Calibri" pitchFamily="34" charset="0"/>
            </a:endParaRPr>
          </a:p>
          <a:p>
            <a:r>
              <a:rPr lang="ru-RU" sz="2800" b="1" dirty="0">
                <a:ln w="1905"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однокомпонентные адгезивные </a:t>
            </a:r>
          </a:p>
          <a:p>
            <a:r>
              <a:rPr lang="ru-RU" sz="2800" b="1" dirty="0">
                <a:ln w="1905"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системы получили на звание </a:t>
            </a:r>
          </a:p>
          <a:p>
            <a:r>
              <a:rPr lang="ru-RU" sz="2800" b="1" i="1" u="sng" dirty="0">
                <a:ln w="1905"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пятого поколения</a:t>
            </a:r>
            <a:r>
              <a:rPr lang="ru-RU" sz="2800" b="1" dirty="0">
                <a:ln w="1905"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, </a:t>
            </a:r>
          </a:p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представителями которой являются</a:t>
            </a:r>
          </a:p>
          <a:p>
            <a:r>
              <a:rPr lang="ru-RU" sz="2400" b="1" dirty="0">
                <a:latin typeface="Calibri" pitchFamily="34" charset="0"/>
              </a:rPr>
              <a:t> «</a:t>
            </a:r>
            <a:r>
              <a:rPr lang="en-BZ" sz="2400" b="1" dirty="0">
                <a:latin typeface="Calibri" pitchFamily="34" charset="0"/>
              </a:rPr>
              <a:t>Prime &amp; Bond 2.0", </a:t>
            </a:r>
            <a:endParaRPr lang="ru-RU" sz="2400" b="1" dirty="0">
              <a:latin typeface="Calibri" pitchFamily="34" charset="0"/>
            </a:endParaRPr>
          </a:p>
          <a:p>
            <a:r>
              <a:rPr lang="en-BZ" sz="2400" b="1" dirty="0">
                <a:latin typeface="Calibri" pitchFamily="34" charset="0"/>
              </a:rPr>
              <a:t>"Prime &amp; Bond 2.1" («Dentsply»), </a:t>
            </a:r>
            <a:endParaRPr lang="ru-RU" sz="2400" b="1" dirty="0">
              <a:latin typeface="Calibri" pitchFamily="34" charset="0"/>
            </a:endParaRPr>
          </a:p>
          <a:p>
            <a:r>
              <a:rPr lang="en-BZ" sz="2400" b="1" dirty="0">
                <a:latin typeface="Calibri" pitchFamily="34" charset="0"/>
              </a:rPr>
              <a:t>"One Step" («Bisco»), </a:t>
            </a:r>
            <a:endParaRPr lang="ru-RU" sz="2400" b="1" dirty="0">
              <a:latin typeface="Calibri" pitchFamily="34" charset="0"/>
            </a:endParaRPr>
          </a:p>
          <a:p>
            <a:r>
              <a:rPr lang="en-BZ" sz="2400" b="1" dirty="0">
                <a:latin typeface="Calibri" pitchFamily="34" charset="0"/>
              </a:rPr>
              <a:t>«Single Bond» («3M»), </a:t>
            </a:r>
            <a:endParaRPr lang="ru-RU" sz="2400" b="1" dirty="0">
              <a:latin typeface="Calibri" pitchFamily="34" charset="0"/>
            </a:endParaRPr>
          </a:p>
          <a:p>
            <a:r>
              <a:rPr lang="en-BZ" sz="2400" b="1" dirty="0">
                <a:latin typeface="Calibri" pitchFamily="34" charset="0"/>
              </a:rPr>
              <a:t>«Optibond Solo» («Kerr») </a:t>
            </a:r>
            <a:r>
              <a:rPr lang="ru-RU" sz="2400" b="1" dirty="0">
                <a:latin typeface="Calibri" pitchFamily="34" charset="0"/>
              </a:rPr>
              <a:t>и </a:t>
            </a:r>
            <a:r>
              <a:rPr lang="ru-RU" sz="2400" b="1" dirty="0" err="1">
                <a:latin typeface="Calibri" pitchFamily="34" charset="0"/>
              </a:rPr>
              <a:t>др</a:t>
            </a:r>
            <a:endParaRPr lang="ru-RU" sz="2400" b="1" dirty="0">
              <a:latin typeface="Calibri" pitchFamily="34" charset="0"/>
            </a:endParaRPr>
          </a:p>
        </p:txBody>
      </p:sp>
      <p:pic>
        <p:nvPicPr>
          <p:cNvPr id="3074" name="Picture 2" descr="http://www.medtorgrf.ru/userfiles/image/765_adper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929198"/>
            <a:ext cx="1762114" cy="176211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4438" y="2714625"/>
            <a:ext cx="4119562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0" y="1"/>
            <a:ext cx="892968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latin typeface="Calibri" pitchFamily="34" charset="0"/>
              </a:rPr>
              <a:t>Адгезивы </a:t>
            </a:r>
            <a:r>
              <a:rPr lang="ru-RU" sz="2800" b="1" i="1" u="sng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шестого поколения</a:t>
            </a:r>
            <a:endParaRPr lang="ru-RU" sz="2800" b="1" i="1" u="sng" dirty="0">
              <a:ln w="9000" cmpd="sng">
                <a:solidFill>
                  <a:srgbClr val="00B050"/>
                </a:solidFill>
                <a:prstDash val="solid"/>
              </a:ln>
              <a:solidFill>
                <a:srgbClr val="00FF00"/>
              </a:solidFill>
              <a:latin typeface="Calibri" pitchFamily="34" charset="0"/>
            </a:endParaRPr>
          </a:p>
          <a:p>
            <a:r>
              <a:rPr lang="ru-RU" sz="2800" b="1" i="1" dirty="0">
                <a:latin typeface="Calibri" pitchFamily="34" charset="0"/>
              </a:rPr>
              <a:t> (</a:t>
            </a:r>
            <a:r>
              <a:rPr lang="en-BZ" sz="2800" b="1" dirty="0">
                <a:latin typeface="Calibri" pitchFamily="34" charset="0"/>
              </a:rPr>
              <a:t>One-Step plus)</a:t>
            </a:r>
            <a:endParaRPr lang="ru-RU" sz="2800" b="1" i="1" dirty="0">
              <a:latin typeface="Calibri" pitchFamily="34" charset="0"/>
            </a:endParaRPr>
          </a:p>
          <a:p>
            <a:r>
              <a:rPr lang="ru-RU" sz="2800" b="1" dirty="0">
                <a:latin typeface="Calibri" pitchFamily="34" charset="0"/>
              </a:rPr>
              <a:t>не требуют протравливания, </a:t>
            </a:r>
          </a:p>
          <a:p>
            <a:r>
              <a:rPr lang="ru-RU" sz="2800" b="1" dirty="0">
                <a:latin typeface="Calibri" pitchFamily="34" charset="0"/>
              </a:rPr>
              <a:t>как отдельной операции, </a:t>
            </a:r>
          </a:p>
          <a:p>
            <a:r>
              <a:rPr lang="ru-RU" sz="2800" b="1" dirty="0">
                <a:latin typeface="Calibri" pitchFamily="34" charset="0"/>
              </a:rPr>
              <a:t>Адгезивы 6 поколения являются </a:t>
            </a:r>
            <a:r>
              <a:rPr lang="ru-RU" sz="2800" b="1" dirty="0">
                <a:ln w="1905">
                  <a:solidFill>
                    <a:srgbClr val="00B0F0"/>
                  </a:solidFill>
                </a:ln>
                <a:solidFill>
                  <a:srgbClr val="9900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самопротравливающими </a:t>
            </a:r>
          </a:p>
          <a:p>
            <a:r>
              <a:rPr lang="ru-RU" sz="2800" b="1" dirty="0">
                <a:ln w="1905">
                  <a:solidFill>
                    <a:srgbClr val="00B0F0"/>
                  </a:solidFill>
                </a:ln>
                <a:solidFill>
                  <a:srgbClr val="9900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и самокондиционирующими.</a:t>
            </a:r>
          </a:p>
        </p:txBody>
      </p:sp>
      <p:sp>
        <p:nvSpPr>
          <p:cNvPr id="29699" name="Прямоугольник 2"/>
          <p:cNvSpPr>
            <a:spLocks noChangeArrowheads="1"/>
          </p:cNvSpPr>
          <p:nvPr/>
        </p:nvSpPr>
        <p:spPr bwMode="auto">
          <a:xfrm>
            <a:off x="0" y="3071810"/>
            <a:ext cx="557213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itchFamily="34" charset="0"/>
              </a:rPr>
              <a:t>Адгезивы </a:t>
            </a:r>
            <a:r>
              <a:rPr lang="ru-RU" sz="2800" b="1" i="1" u="sng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седьмого поколения</a:t>
            </a:r>
            <a:endParaRPr lang="ru-RU" sz="2800" b="1" i="1" u="sng" dirty="0">
              <a:ln w="9000" cmpd="sng">
                <a:solidFill>
                  <a:srgbClr val="00B050"/>
                </a:solidFill>
                <a:prstDash val="solid"/>
              </a:ln>
              <a:solidFill>
                <a:srgbClr val="00FF0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светоотверждаемые,</a:t>
            </a:r>
          </a:p>
          <a:p>
            <a:pPr>
              <a:buFont typeface="Arial" charset="0"/>
              <a:buChar char="•"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однокомпонентные,</a:t>
            </a:r>
          </a:p>
          <a:p>
            <a:pPr>
              <a:buFont typeface="Arial" charset="0"/>
              <a:buChar char="•"/>
            </a:pPr>
            <a:r>
              <a:rPr lang="ru-RU" sz="2400" b="1" dirty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в своем составе содержат десенситайзер</a:t>
            </a:r>
          </a:p>
        </p:txBody>
      </p:sp>
      <p:sp>
        <p:nvSpPr>
          <p:cNvPr id="29700" name="Прямоугольник 3"/>
          <p:cNvSpPr>
            <a:spLocks noChangeArrowheads="1"/>
          </p:cNvSpPr>
          <p:nvPr/>
        </p:nvSpPr>
        <p:spPr bwMode="auto">
          <a:xfrm>
            <a:off x="0" y="5500702"/>
            <a:ext cx="45005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BZ" sz="3200" b="1" dirty="0">
                <a:latin typeface="Calibri" pitchFamily="34" charset="0"/>
              </a:rPr>
              <a:t>I-Bond </a:t>
            </a:r>
            <a:r>
              <a:rPr lang="ru-RU" sz="3200" b="1" dirty="0">
                <a:latin typeface="Calibri" pitchFamily="34" charset="0"/>
              </a:rPr>
              <a:t>фирмы (</a:t>
            </a:r>
            <a:r>
              <a:rPr lang="en-BZ" sz="3200" b="1" dirty="0">
                <a:latin typeface="Calibri" pitchFamily="34" charset="0"/>
              </a:rPr>
              <a:t>Heraeus Kulzer).</a:t>
            </a:r>
            <a:endParaRPr lang="ru-RU" sz="3200" b="1" dirty="0">
              <a:latin typeface="Calibri" pitchFamily="34" charset="0"/>
            </a:endParaRPr>
          </a:p>
        </p:txBody>
      </p:sp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214313"/>
            <a:ext cx="2214562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285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99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Нанесение адгезива может быть </a:t>
            </a:r>
            <a:r>
              <a:rPr lang="ru-RU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двухшаговое</a:t>
            </a:r>
            <a:r>
              <a:rPr lang="ru-RU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99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или  </a:t>
            </a:r>
            <a:r>
              <a:rPr lang="ru-RU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трехшаговое </a:t>
            </a:r>
            <a:r>
              <a:rPr lang="ru-RU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99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зависимости от поколения адгезивной системы</a:t>
            </a:r>
            <a:endParaRPr lang="ru-RU" sz="2400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FF99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http://www.stomport.ru/res/data/fckeditor/user_197/%D0%B0%D0%B4%D0%B3%D0%B5%D0%B7%D0%B8%D0%B2%D0%BD%D1%8B%D0%B5%20%D1%81%D0%B8%D1%81%D1%82%D0%B5%D0%BC%D1%8B%20%D0%B2%20%D1%81%D1%82%D0%BE%D0%BC%D0%B0%D1%82%D0%BE%D0%BB%D0%BE%D0%B3%D0%B8%D0%B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350" y="1857364"/>
            <a:ext cx="4578496" cy="3357564"/>
          </a:xfrm>
          <a:prstGeom prst="rect">
            <a:avLst/>
          </a:prstGeom>
          <a:noFill/>
        </p:spPr>
      </p:pic>
      <p:pic>
        <p:nvPicPr>
          <p:cNvPr id="1028" name="Picture 4" descr="http://www.stomport.ru/res/data/fckeditor/user_197/%D0%B0%D0%B4%D0%B3%D0%B5%D0%B7%D0%B8%D0%B2%D0%BD%D1%8B%D0%B5%20%D1%81%D0%B8%D1%81%D1%82%D0%B5%D0%BC%D1%8B%20%D0%B2%20%D1%81%D1%82%D0%BE%D0%BC%D0%B0%D1%82%D0%BE%D0%BB%D0%BE%D0%B3%D0%B8%D0%B8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6190"/>
            <a:ext cx="8562281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1546"/>
            <a:ext cx="7564059" cy="492922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214290"/>
            <a:ext cx="29289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9900FF"/>
                </a:solidFill>
              </a:rPr>
              <a:t>Кондиционирование эмали и дентина гелем</a:t>
            </a:r>
            <a:endParaRPr lang="ru-RU" b="1" i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99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15074" y="0"/>
            <a:ext cx="228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9900FF"/>
                </a:solidFill>
              </a:rPr>
              <a:t>нанесения праймера </a:t>
            </a:r>
            <a:endParaRPr lang="ru-RU" sz="200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99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5934670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Подсушивание праймера струей воздуха.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6000768"/>
            <a:ext cx="228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9900FF"/>
                </a:solidFill>
              </a:rPr>
              <a:t>Нанесение адгезива </a:t>
            </a:r>
            <a:endParaRPr lang="ru-RU" sz="20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32gem.ru/netcat_files/Image/clip_image002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88992">
            <a:off x="5501623" y="4296783"/>
            <a:ext cx="3124593" cy="19288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433254"/>
            <a:ext cx="9001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Georgia" pitchFamily="18" charset="0"/>
              </a:rPr>
              <a:t>при фиксации несъемных зубных протезов цементами, адгезивными системами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latin typeface="Georgia" pitchFamily="18" charset="0"/>
              </a:rPr>
              <a:t> </a:t>
            </a:r>
          </a:p>
        </p:txBody>
      </p:sp>
      <p:pic>
        <p:nvPicPr>
          <p:cNvPr id="51206" name="Picture 6" descr="Dental Implant vs Bridge - Stag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905" y="1484784"/>
            <a:ext cx="3357132" cy="1928826"/>
          </a:xfrm>
          <a:prstGeom prst="rect">
            <a:avLst/>
          </a:prstGeom>
          <a:noFill/>
        </p:spPr>
      </p:pic>
      <p:pic>
        <p:nvPicPr>
          <p:cNvPr id="51208" name="Picture 8" descr="Dental Implant vs Bridge - Stag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8024" y="1772816"/>
            <a:ext cx="3429024" cy="1970131"/>
          </a:xfrm>
          <a:prstGeom prst="rect">
            <a:avLst/>
          </a:prstGeom>
          <a:noFill/>
        </p:spPr>
      </p:pic>
      <p:pic>
        <p:nvPicPr>
          <p:cNvPr id="34818" name="Picture 2" descr="http://stomatolik.ru/state/images/state04_08a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43573"/>
            <a:ext cx="5214942" cy="391442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Литература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Основная</a:t>
            </a:r>
            <a:r>
              <a:rPr lang="ru-RU" dirty="0" smtClean="0">
                <a:latin typeface="Georgia" pitchFamily="18" charset="0"/>
              </a:rPr>
              <a:t>: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1. </a:t>
            </a:r>
            <a:r>
              <a:rPr lang="ru-RU" dirty="0" err="1" smtClean="0">
                <a:latin typeface="Georgia" pitchFamily="18" charset="0"/>
              </a:rPr>
              <a:t>Базикян</a:t>
            </a:r>
            <a:r>
              <a:rPr lang="ru-RU" dirty="0" smtClean="0">
                <a:latin typeface="Georgia" pitchFamily="18" charset="0"/>
              </a:rPr>
              <a:t> Э.А. Пропедевтическая стоматология. Учебник для медицинских вузов. - М.: Издательство «</a:t>
            </a:r>
            <a:r>
              <a:rPr lang="ru-RU" dirty="0" err="1" smtClean="0">
                <a:latin typeface="Georgia" pitchFamily="18" charset="0"/>
              </a:rPr>
              <a:t>ГЭОТАР-Медиа</a:t>
            </a:r>
            <a:r>
              <a:rPr lang="ru-RU" dirty="0" smtClean="0">
                <a:latin typeface="Georgia" pitchFamily="18" charset="0"/>
              </a:rPr>
              <a:t>», 2008. - С. 482-489, 518-527.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2. Попков В.А., Нестерова О.В., </a:t>
            </a:r>
            <a:r>
              <a:rPr lang="ru-RU" dirty="0" err="1" smtClean="0">
                <a:latin typeface="Georgia" pitchFamily="18" charset="0"/>
              </a:rPr>
              <a:t>Решетняк</a:t>
            </a:r>
            <a:r>
              <a:rPr lang="ru-RU" dirty="0" smtClean="0">
                <a:latin typeface="Georgia" pitchFamily="18" charset="0"/>
              </a:rPr>
              <a:t> В.Ю., </a:t>
            </a:r>
            <a:r>
              <a:rPr lang="ru-RU" dirty="0" err="1" smtClean="0">
                <a:latin typeface="Georgia" pitchFamily="18" charset="0"/>
              </a:rPr>
              <a:t>Аверцева</a:t>
            </a:r>
            <a:r>
              <a:rPr lang="ru-RU" dirty="0" smtClean="0">
                <a:latin typeface="Georgia" pitchFamily="18" charset="0"/>
              </a:rPr>
              <a:t> И.Н. Стоматологическое материаловедение. - М.: Издательство «</a:t>
            </a:r>
            <a:r>
              <a:rPr lang="ru-RU" dirty="0" err="1" smtClean="0">
                <a:latin typeface="Georgia" pitchFamily="18" charset="0"/>
              </a:rPr>
              <a:t>Медиапресс-информ</a:t>
            </a:r>
            <a:r>
              <a:rPr lang="ru-RU" dirty="0" smtClean="0">
                <a:latin typeface="Georgia" pitchFamily="18" charset="0"/>
              </a:rPr>
              <a:t>», 2006, - С.5-19.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3. Методические разработки кафедры пропедевтики стоматологических заболеваний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Дополнительная: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1. </a:t>
            </a:r>
            <a:r>
              <a:rPr lang="ru-RU" dirty="0" err="1" smtClean="0">
                <a:latin typeface="Georgia" pitchFamily="18" charset="0"/>
              </a:rPr>
              <a:t>Поюровская</a:t>
            </a:r>
            <a:r>
              <a:rPr lang="ru-RU" dirty="0" smtClean="0">
                <a:latin typeface="Georgia" pitchFamily="18" charset="0"/>
              </a:rPr>
              <a:t> И.Я. Стоматологическое материаловедение. Учебное пособие. - М.: Издательская группа «</a:t>
            </a:r>
            <a:r>
              <a:rPr lang="ru-RU" dirty="0" err="1" smtClean="0">
                <a:latin typeface="Georgia" pitchFamily="18" charset="0"/>
              </a:rPr>
              <a:t>ГЭОТАР-Медиа</a:t>
            </a:r>
            <a:r>
              <a:rPr lang="ru-RU" dirty="0" smtClean="0">
                <a:latin typeface="Georgia" pitchFamily="18" charset="0"/>
              </a:rPr>
              <a:t>», 2007. - С.5-10.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2. </a:t>
            </a:r>
            <a:r>
              <a:rPr lang="ru-RU" dirty="0" err="1" smtClean="0">
                <a:latin typeface="Georgia" pitchFamily="18" charset="0"/>
              </a:rPr>
              <a:t>Вязьмитина</a:t>
            </a:r>
            <a:r>
              <a:rPr lang="ru-RU" dirty="0" smtClean="0">
                <a:latin typeface="Georgia" pitchFamily="18" charset="0"/>
              </a:rPr>
              <a:t> А.В., </a:t>
            </a:r>
            <a:r>
              <a:rPr lang="ru-RU" dirty="0" err="1" smtClean="0">
                <a:latin typeface="Georgia" pitchFamily="18" charset="0"/>
              </a:rPr>
              <a:t>Усевич</a:t>
            </a:r>
            <a:r>
              <a:rPr lang="ru-RU" dirty="0" smtClean="0">
                <a:latin typeface="Georgia" pitchFamily="18" charset="0"/>
              </a:rPr>
              <a:t> Т.Л. Материаловедение в стоматологии. Учебное пособие. - Ростов-на-Дону, 2002. - С. 11-15.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3. </a:t>
            </a:r>
            <a:r>
              <a:rPr lang="ru-RU" dirty="0" err="1" smtClean="0">
                <a:latin typeface="Georgia" pitchFamily="18" charset="0"/>
              </a:rPr>
              <a:t>Крег</a:t>
            </a:r>
            <a:r>
              <a:rPr lang="ru-RU" dirty="0" smtClean="0">
                <a:latin typeface="Georgia" pitchFamily="18" charset="0"/>
              </a:rPr>
              <a:t> Р., </a:t>
            </a:r>
            <a:r>
              <a:rPr lang="ru-RU" dirty="0" err="1" smtClean="0">
                <a:latin typeface="Georgia" pitchFamily="18" charset="0"/>
              </a:rPr>
              <a:t>Пауэрс</a:t>
            </a:r>
            <a:r>
              <a:rPr lang="ru-RU" dirty="0" smtClean="0">
                <a:latin typeface="Georgia" pitchFamily="18" charset="0"/>
              </a:rPr>
              <a:t> Дж., Ватага Дж. Стоматологические материалы: свойства и применение. Перевод с английского Шульги О.А. - М.: Издательство «МЕДИ», 2005. - С.9-38.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4. Трезубов В.Н., </a:t>
            </a:r>
            <a:r>
              <a:rPr lang="ru-RU" dirty="0" err="1" smtClean="0">
                <a:latin typeface="Georgia" pitchFamily="18" charset="0"/>
              </a:rPr>
              <a:t>Мишнев</a:t>
            </a:r>
            <a:r>
              <a:rPr lang="ru-RU" dirty="0" smtClean="0">
                <a:latin typeface="Georgia" pitchFamily="18" charset="0"/>
              </a:rPr>
              <a:t> Л.М., </a:t>
            </a:r>
            <a:r>
              <a:rPr lang="ru-RU" dirty="0" err="1" smtClean="0">
                <a:latin typeface="Georgia" pitchFamily="18" charset="0"/>
              </a:rPr>
              <a:t>Жулев</a:t>
            </a:r>
            <a:r>
              <a:rPr lang="ru-RU" dirty="0" smtClean="0">
                <a:latin typeface="Georgia" pitchFamily="18" charset="0"/>
              </a:rPr>
              <a:t> Е.Н. Ортопедическая стоматология. Прикладное материаловедение. Учебник для медицинских вузов. - М.: </a:t>
            </a:r>
            <a:r>
              <a:rPr lang="ru-RU" dirty="0" err="1" smtClean="0">
                <a:latin typeface="Georgia" pitchFamily="18" charset="0"/>
              </a:rPr>
              <a:t>МЕДИпресс-информ</a:t>
            </a:r>
            <a:r>
              <a:rPr lang="ru-RU" dirty="0" smtClean="0">
                <a:latin typeface="Georgia" pitchFamily="18" charset="0"/>
              </a:rPr>
              <a:t>», 2008. - С.9-11.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5. Дмитриева Л.А. Современные пломбировочные материалы и лекарственные препараты в терапевтической стоматологии. - М.: Медицинское информационное агентство, 2011. - С.6-13.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14942" y="214290"/>
            <a:ext cx="39290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в ортодонтии на принципах адгезии крепятся брекеты на поверхности зуба. 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5" name="Picture 2" descr="http://alkupone.ru/system/ckeditor_assets/pictures/741/content_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0283" y="3429001"/>
            <a:ext cx="5349865" cy="3214682"/>
          </a:xfrm>
          <a:prstGeom prst="rect">
            <a:avLst/>
          </a:prstGeom>
          <a:noFill/>
        </p:spPr>
      </p:pic>
      <p:pic>
        <p:nvPicPr>
          <p:cNvPr id="50182" name="Picture 6" descr="http://www.rusdental.ru/wp-content/uploads/2012/07/5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00660" cy="3750495"/>
          </a:xfrm>
          <a:prstGeom prst="rect">
            <a:avLst/>
          </a:prstGeom>
          <a:noFill/>
        </p:spPr>
      </p:pic>
      <p:pic>
        <p:nvPicPr>
          <p:cNvPr id="33794" name="Picture 2" descr="http://стомо.рф/sites/default/files/images/brekety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71942"/>
            <a:ext cx="3467100" cy="2390775"/>
          </a:xfrm>
          <a:prstGeom prst="rect">
            <a:avLst/>
          </a:prstGeom>
          <a:noFill/>
        </p:spPr>
      </p:pic>
      <p:pic>
        <p:nvPicPr>
          <p:cNvPr id="33796" name="Picture 4" descr="http://www.stomport.ru/res/data/fckeditor/user_197/%D0%BA%D0%B5%D1%80%D0%B0%D0%BC%D0%B8%D1%87%D0%B5%D1%81%D0%BA%D0%B8%D0%B5%20%D0%B1%D1%80%D0%B5%D0%BA%D0%B5%D1%82%D1%8B.jpg">
            <a:hlinkClick r:id="rId4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1785926"/>
            <a:ext cx="2857500" cy="14097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http://www.medicus.ru/images/upload/3146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488"/>
            <a:ext cx="3857625" cy="3714776"/>
          </a:xfrm>
          <a:prstGeom prst="rect">
            <a:avLst/>
          </a:prstGeom>
          <a:noFill/>
        </p:spPr>
      </p:pic>
      <p:pic>
        <p:nvPicPr>
          <p:cNvPr id="53250" name="Picture 2" descr="http://www.dentistpodol.kiev.ua/krasivue_rov_zybu/perekras_zybu/16/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03778" y="1714488"/>
            <a:ext cx="5383032" cy="492754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4285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Адгезия присутствует и в комбинированных протезах:</a:t>
            </a:r>
          </a:p>
          <a:p>
            <a:pPr>
              <a:buFont typeface="Wingdings" pitchFamily="2" charset="2"/>
              <a:buChar char="Ø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 в металлокерамических протезах - между фарфором и металлом;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33" y="26064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в металлопластмассовых - между пластмассой и металлом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8674" name="Picture 2" descr="http://www.dentistpodol.kiev.ua/krasivue_rov_zybu/perekras_zybu/15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193185"/>
            <a:ext cx="5929354" cy="5664815"/>
          </a:xfrm>
          <a:prstGeom prst="rect">
            <a:avLst/>
          </a:prstGeom>
          <a:noFill/>
        </p:spPr>
      </p:pic>
      <p:pic>
        <p:nvPicPr>
          <p:cNvPr id="31746" name="Picture 2" descr="http://www.medspravkaufa.ru/upload/medialibrary/08a/ppbzbyyjx%20rasesgn_2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13090" y="1091645"/>
            <a:ext cx="2893722" cy="2265372"/>
          </a:xfrm>
          <a:prstGeom prst="rect">
            <a:avLst/>
          </a:prstGeom>
          <a:noFill/>
        </p:spPr>
      </p:pic>
      <p:pic>
        <p:nvPicPr>
          <p:cNvPr id="31748" name="Picture 4" descr="http://www.stomport.ru/res/data/fckeditor/user_197/%D0%B1%D1%8E%D0%B3%D0%B5%D0%BB%D1%8C.jpg">
            <a:hlinkClick r:id="rId3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1840" y="1340768"/>
            <a:ext cx="2381250" cy="1666875"/>
          </a:xfrm>
          <a:prstGeom prst="rect">
            <a:avLst/>
          </a:prstGeom>
          <a:noFill/>
        </p:spPr>
      </p:pic>
      <p:pic>
        <p:nvPicPr>
          <p:cNvPr id="31750" name="Picture 6" descr="http://www.dialdent.ru/nstomatol/pages/s246/file.files/image028.jpg">
            <a:hlinkClick r:id="rId3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643182"/>
            <a:ext cx="3071834" cy="266225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714332"/>
          <a:ext cx="9144000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Двойная стрелка вверх/вниз 7"/>
          <p:cNvSpPr/>
          <p:nvPr/>
        </p:nvSpPr>
        <p:spPr>
          <a:xfrm rot="5400000" flipH="1">
            <a:off x="5715008" y="4643446"/>
            <a:ext cx="285752" cy="71438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6000760" y="3643314"/>
            <a:ext cx="785818" cy="2857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7030A0"/>
                </a:solidFill>
              </a:rPr>
              <a:t>Классификация видов адгезионных соединений в стоматологии.</a:t>
            </a:r>
            <a:br>
              <a:rPr lang="ru-RU" sz="2400" b="1" i="1" u="sng" dirty="0" smtClean="0">
                <a:solidFill>
                  <a:srgbClr val="7030A0"/>
                </a:solidFill>
              </a:rPr>
            </a:br>
            <a:endParaRPr lang="ru-RU" sz="2400" b="1" i="1" u="sng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642910" y="500042"/>
          <a:ext cx="750099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9698" name="Picture 2" descr="http://www.dentalteh.ru/images/1/051-600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31001" y="285728"/>
            <a:ext cx="2512999" cy="1886301"/>
          </a:xfrm>
          <a:prstGeom prst="rect">
            <a:avLst/>
          </a:prstGeom>
          <a:noFill/>
        </p:spPr>
      </p:pic>
      <p:pic>
        <p:nvPicPr>
          <p:cNvPr id="29700" name="Picture 4" descr="http://www.hola-arkansas.com/uploaded_pictures/703_1.jpg?421">
            <a:hlinkClick r:id="rId7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214290"/>
            <a:ext cx="2191799" cy="3287699"/>
          </a:xfrm>
          <a:prstGeom prst="rect">
            <a:avLst/>
          </a:prstGeom>
          <a:noFill/>
        </p:spPr>
      </p:pic>
      <p:sp>
        <p:nvSpPr>
          <p:cNvPr id="11" name="Стрелка вниз 10"/>
          <p:cNvSpPr/>
          <p:nvPr/>
        </p:nvSpPr>
        <p:spPr>
          <a:xfrm rot="3052469">
            <a:off x="3786182" y="2214554"/>
            <a:ext cx="556070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8316757">
            <a:off x="4865528" y="2198295"/>
            <a:ext cx="555952" cy="6841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1175</TotalTime>
  <Words>1039</Words>
  <Application>Microsoft Office PowerPoint</Application>
  <PresentationFormat>Экран (4:3)</PresentationFormat>
  <Paragraphs>224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Явление адгезии и его значение в восстановительной стоматологии.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Явление адгезии и его значение в восстановительной стоматологии.</dc:title>
  <dc:creator>Пользователь</dc:creator>
  <cp:lastModifiedBy>Nitrium</cp:lastModifiedBy>
  <cp:revision>113</cp:revision>
  <dcterms:created xsi:type="dcterms:W3CDTF">2013-01-15T13:47:47Z</dcterms:created>
  <dcterms:modified xsi:type="dcterms:W3CDTF">2020-05-15T06:08:09Z</dcterms:modified>
</cp:coreProperties>
</file>