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9" r:id="rId16"/>
    <p:sldId id="269" r:id="rId17"/>
    <p:sldId id="270" r:id="rId18"/>
    <p:sldId id="280" r:id="rId19"/>
    <p:sldId id="271" r:id="rId20"/>
    <p:sldId id="272"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26" y="5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18.xml.rels><?xml version="1.0" encoding="UTF-8" standalone="yes"?>
<Relationships xmlns="http://schemas.openxmlformats.org/package/2006/relationships"><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21.xml.rels><?xml version="1.0" encoding="UTF-8" standalone="yes"?>
<Relationships xmlns="http://schemas.openxmlformats.org/package/2006/relationships"><Relationship Id="rId1" Type="http://schemas.openxmlformats.org/officeDocument/2006/relationships/image" Target="../media/image8.jpeg"/></Relationships>
</file>

<file path=ppt/diagrams/_rels/data2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9.png"/></Relationships>
</file>

<file path=ppt/diagrams/_rels/data23.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0.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8AC8A-466A-478D-9639-8A6DBD740BF2}"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ru-RU"/>
        </a:p>
      </dgm:t>
    </dgm:pt>
    <dgm:pt modelId="{6E27486E-8F62-46C2-9BA4-243FF0B550ED}">
      <dgm:prSet phldrT="[Текст]" custT="1"/>
      <dgm:spPr/>
      <dgm:t>
        <a:bodyPr/>
        <a:lstStyle/>
        <a:p>
          <a:pPr algn="ctr"/>
          <a:r>
            <a:rPr lang="en-AU" sz="2200" b="1" i="1" dirty="0" smtClean="0">
              <a:latin typeface="Times New Roman" pitchFamily="18" charset="0"/>
              <a:cs typeface="Times New Roman" pitchFamily="18" charset="0"/>
            </a:rPr>
            <a:t>L'EXPERTISE </a:t>
          </a:r>
          <a:endParaRPr lang="ru-RU" sz="2200" b="1" i="1" dirty="0" smtClean="0">
            <a:latin typeface="Times New Roman" pitchFamily="18" charset="0"/>
            <a:cs typeface="Times New Roman" pitchFamily="18" charset="0"/>
          </a:endParaRPr>
        </a:p>
        <a:p>
          <a:pPr algn="ctr"/>
          <a:r>
            <a:rPr lang="en-AU" sz="2200" b="1" i="1" dirty="0" smtClean="0">
              <a:latin typeface="Times New Roman" pitchFamily="18" charset="0"/>
              <a:cs typeface="Times New Roman" pitchFamily="18" charset="0"/>
            </a:rPr>
            <a:t>DE LA CAPACITÉ DE TRAVAIL</a:t>
          </a:r>
          <a:endParaRPr lang="ru-RU" sz="2200" dirty="0"/>
        </a:p>
      </dgm:t>
    </dgm:pt>
    <dgm:pt modelId="{0312D197-9BBF-41BC-BA4E-5E9C4C93BDCD}" type="parTrans" cxnId="{878E2D6A-8DAD-4E87-B93F-B0529C8E951B}">
      <dgm:prSet/>
      <dgm:spPr/>
      <dgm:t>
        <a:bodyPr/>
        <a:lstStyle/>
        <a:p>
          <a:endParaRPr lang="ru-RU" sz="2200"/>
        </a:p>
      </dgm:t>
    </dgm:pt>
    <dgm:pt modelId="{5451125A-3D25-4D0D-9292-23E285BE1578}" type="sibTrans" cxnId="{878E2D6A-8DAD-4E87-B93F-B0529C8E951B}">
      <dgm:prSet/>
      <dgm:spPr/>
      <dgm:t>
        <a:bodyPr/>
        <a:lstStyle/>
        <a:p>
          <a:endParaRPr lang="ru-RU" sz="2200"/>
        </a:p>
      </dgm:t>
    </dgm:pt>
    <dgm:pt modelId="{AFDC9B99-736F-44EE-AB67-0E605073D764}">
      <dgm:prSet phldrT="[Текст]" custT="1"/>
      <dgm:spPr/>
      <dgm:t>
        <a:bodyPr/>
        <a:lstStyle/>
        <a:p>
          <a:r>
            <a:rPr lang="en-AU" sz="2200" dirty="0" err="1" smtClean="0">
              <a:latin typeface="Times New Roman" pitchFamily="18" charset="0"/>
              <a:cs typeface="Times New Roman" pitchFamily="18" charset="0"/>
            </a:rPr>
            <a:t>l'aspect</a:t>
          </a:r>
          <a:r>
            <a:rPr lang="en-AU" sz="2200" dirty="0" smtClean="0">
              <a:latin typeface="Times New Roman" pitchFamily="18" charset="0"/>
              <a:cs typeface="Times New Roman" pitchFamily="18" charset="0"/>
            </a:rPr>
            <a:t> de </a:t>
          </a:r>
          <a:r>
            <a:rPr lang="en-AU" sz="2200" dirty="0" err="1" smtClean="0">
              <a:latin typeface="Times New Roman" pitchFamily="18" charset="0"/>
              <a:cs typeface="Times New Roman" pitchFamily="18" charset="0"/>
            </a:rPr>
            <a:t>l'expertise</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médicale</a:t>
          </a:r>
          <a:r>
            <a:rPr lang="en-AU" sz="2200" dirty="0" smtClean="0">
              <a:latin typeface="Times New Roman" pitchFamily="18" charset="0"/>
              <a:cs typeface="Times New Roman" pitchFamily="18" charset="0"/>
            </a:rPr>
            <a:t> par la </a:t>
          </a:r>
          <a:r>
            <a:rPr lang="en-AU" sz="2200" dirty="0" err="1" smtClean="0">
              <a:latin typeface="Times New Roman" pitchFamily="18" charset="0"/>
              <a:cs typeface="Times New Roman" pitchFamily="18" charset="0"/>
            </a:rPr>
            <a:t>définition</a:t>
          </a:r>
          <a:r>
            <a:rPr lang="en-AU" sz="2200" dirty="0" smtClean="0">
              <a:latin typeface="Times New Roman" pitchFamily="18" charset="0"/>
              <a:cs typeface="Times New Roman" pitchFamily="18" charset="0"/>
            </a:rPr>
            <a:t> des raisons, la </a:t>
          </a:r>
          <a:r>
            <a:rPr lang="en-AU" sz="2200" dirty="0" err="1" smtClean="0">
              <a:latin typeface="Times New Roman" pitchFamily="18" charset="0"/>
              <a:cs typeface="Times New Roman" pitchFamily="18" charset="0"/>
            </a:rPr>
            <a:t>durée</a:t>
          </a:r>
          <a:r>
            <a:rPr lang="en-AU" sz="2200" dirty="0" smtClean="0">
              <a:latin typeface="Times New Roman" pitchFamily="18" charset="0"/>
              <a:cs typeface="Times New Roman" pitchFamily="18" charset="0"/>
            </a:rPr>
            <a:t> et le </a:t>
          </a:r>
          <a:r>
            <a:rPr lang="en-AU" sz="2200" dirty="0" err="1" smtClean="0">
              <a:latin typeface="Times New Roman" pitchFamily="18" charset="0"/>
              <a:cs typeface="Times New Roman" pitchFamily="18" charset="0"/>
            </a:rPr>
            <a:t>degré</a:t>
          </a:r>
          <a:r>
            <a:rPr lang="en-AU"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l'incapacité</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temporaire</a:t>
          </a:r>
          <a:r>
            <a:rPr lang="en-US" sz="2200" dirty="0" smtClean="0">
              <a:latin typeface="Times New Roman" pitchFamily="18" charset="0"/>
              <a:cs typeface="Times New Roman" pitchFamily="18" charset="0"/>
            </a:rPr>
            <a:t> de travail </a:t>
          </a:r>
          <a:r>
            <a:rPr lang="en-AU" sz="2200" dirty="0" err="1" smtClean="0">
              <a:latin typeface="Times New Roman" pitchFamily="18" charset="0"/>
              <a:cs typeface="Times New Roman" pitchFamily="18" charset="0"/>
            </a:rPr>
            <a:t>ou</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persistante</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en</a:t>
          </a:r>
          <a:r>
            <a:rPr lang="en-AU" sz="2200" dirty="0" smtClean="0">
              <a:latin typeface="Times New Roman" pitchFamily="18" charset="0"/>
              <a:cs typeface="Times New Roman" pitchFamily="18" charset="0"/>
            </a:rPr>
            <a:t> raison de la </a:t>
          </a:r>
          <a:r>
            <a:rPr lang="en-AU" sz="2200" dirty="0" err="1" smtClean="0">
              <a:latin typeface="Times New Roman" pitchFamily="18" charset="0"/>
              <a:cs typeface="Times New Roman" pitchFamily="18" charset="0"/>
            </a:rPr>
            <a:t>maladie</a:t>
          </a:r>
          <a:r>
            <a:rPr lang="en-AU" sz="2200" dirty="0" smtClean="0">
              <a:latin typeface="Times New Roman" pitchFamily="18" charset="0"/>
              <a:cs typeface="Times New Roman" pitchFamily="18" charset="0"/>
            </a:rPr>
            <a:t>, le trauma </a:t>
          </a:r>
          <a:r>
            <a:rPr lang="en-AU" sz="2200" dirty="0" err="1" smtClean="0">
              <a:latin typeface="Times New Roman" pitchFamily="18" charset="0"/>
              <a:cs typeface="Times New Roman" pitchFamily="18" charset="0"/>
            </a:rPr>
            <a:t>ou</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une</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autre</a:t>
          </a:r>
          <a:r>
            <a:rPr lang="en-AU" sz="2200" dirty="0" smtClean="0">
              <a:latin typeface="Times New Roman" pitchFamily="18" charset="0"/>
              <a:cs typeface="Times New Roman" pitchFamily="18" charset="0"/>
            </a:rPr>
            <a:t> raison, par la </a:t>
          </a:r>
          <a:r>
            <a:rPr lang="en-AU" sz="2200" dirty="0" err="1" smtClean="0">
              <a:latin typeface="Times New Roman" pitchFamily="18" charset="0"/>
              <a:cs typeface="Times New Roman" pitchFamily="18" charset="0"/>
            </a:rPr>
            <a:t>définition</a:t>
          </a:r>
          <a:r>
            <a:rPr lang="en-AU" sz="2200" dirty="0" smtClean="0">
              <a:latin typeface="Times New Roman" pitchFamily="18" charset="0"/>
              <a:cs typeface="Times New Roman" pitchFamily="18" charset="0"/>
            </a:rPr>
            <a:t> du </a:t>
          </a:r>
          <a:r>
            <a:rPr lang="en-AU" sz="2200" dirty="0" err="1" smtClean="0">
              <a:latin typeface="Times New Roman" pitchFamily="18" charset="0"/>
              <a:cs typeface="Times New Roman" pitchFamily="18" charset="0"/>
            </a:rPr>
            <a:t>besoin</a:t>
          </a:r>
          <a:r>
            <a:rPr lang="en-AU" sz="2200" dirty="0" smtClean="0">
              <a:latin typeface="Times New Roman" pitchFamily="18" charset="0"/>
              <a:cs typeface="Times New Roman" pitchFamily="18" charset="0"/>
            </a:rPr>
            <a:t> du patient </a:t>
          </a:r>
          <a:r>
            <a:rPr lang="en-AU" sz="2200" dirty="0" err="1" smtClean="0">
              <a:latin typeface="Times New Roman" pitchFamily="18" charset="0"/>
              <a:cs typeface="Times New Roman" pitchFamily="18" charset="0"/>
            </a:rPr>
            <a:t>en</a:t>
          </a:r>
          <a:r>
            <a:rPr lang="en-AU" sz="2200" dirty="0" smtClean="0">
              <a:latin typeface="Times New Roman" pitchFamily="18" charset="0"/>
              <a:cs typeface="Times New Roman" pitchFamily="18" charset="0"/>
            </a:rPr>
            <a:t> forme de </a:t>
          </a:r>
          <a:r>
            <a:rPr lang="en-AU" sz="2200" dirty="0" err="1" smtClean="0">
              <a:latin typeface="Times New Roman" pitchFamily="18" charset="0"/>
              <a:cs typeface="Times New Roman" pitchFamily="18" charset="0"/>
            </a:rPr>
            <a:t>l'assistance</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médicale</a:t>
          </a:r>
          <a:r>
            <a:rPr lang="en-AU" sz="2200" dirty="0" smtClean="0">
              <a:latin typeface="Times New Roman" pitchFamily="18" charset="0"/>
              <a:cs typeface="Times New Roman" pitchFamily="18" charset="0"/>
            </a:rPr>
            <a:t> et </a:t>
          </a:r>
          <a:r>
            <a:rPr lang="en-AU" sz="2200" dirty="0" err="1" smtClean="0">
              <a:latin typeface="Times New Roman" pitchFamily="18" charset="0"/>
              <a:cs typeface="Times New Roman" pitchFamily="18" charset="0"/>
            </a:rPr>
            <a:t>en</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mesures</a:t>
          </a:r>
          <a:r>
            <a:rPr lang="en-AU" sz="2200" dirty="0" smtClean="0">
              <a:latin typeface="Times New Roman" pitchFamily="18" charset="0"/>
              <a:cs typeface="Times New Roman" pitchFamily="18" charset="0"/>
            </a:rPr>
            <a:t> de la protection </a:t>
          </a:r>
          <a:r>
            <a:rPr lang="en-AU" sz="2200" dirty="0" err="1" smtClean="0">
              <a:latin typeface="Times New Roman" pitchFamily="18" charset="0"/>
              <a:cs typeface="Times New Roman" pitchFamily="18" charset="0"/>
            </a:rPr>
            <a:t>sociale</a:t>
          </a:r>
          <a:r>
            <a:rPr lang="en-AU" sz="2200" dirty="0" smtClean="0">
              <a:latin typeface="Times New Roman" pitchFamily="18" charset="0"/>
              <a:cs typeface="Times New Roman" pitchFamily="18" charset="0"/>
            </a:rPr>
            <a:t>.</a:t>
          </a:r>
          <a:endParaRPr lang="ru-RU" sz="2200" dirty="0"/>
        </a:p>
      </dgm:t>
    </dgm:pt>
    <dgm:pt modelId="{53ACB2DE-6A72-4A48-BF61-701520EA60F6}" type="parTrans" cxnId="{B65C9D7E-7B7F-4C02-9563-C07E6CDFEB25}">
      <dgm:prSet/>
      <dgm:spPr/>
      <dgm:t>
        <a:bodyPr/>
        <a:lstStyle/>
        <a:p>
          <a:endParaRPr lang="ru-RU" sz="2200"/>
        </a:p>
      </dgm:t>
    </dgm:pt>
    <dgm:pt modelId="{51BF25FB-6481-4235-B6EF-69AEA3A9F2CC}" type="sibTrans" cxnId="{B65C9D7E-7B7F-4C02-9563-C07E6CDFEB25}">
      <dgm:prSet/>
      <dgm:spPr/>
      <dgm:t>
        <a:bodyPr/>
        <a:lstStyle/>
        <a:p>
          <a:endParaRPr lang="ru-RU" sz="2200"/>
        </a:p>
      </dgm:t>
    </dgm:pt>
    <dgm:pt modelId="{9F9D1966-A9A4-44F2-8F00-4D04D0E3784C}" type="pres">
      <dgm:prSet presAssocID="{ABB8AC8A-466A-478D-9639-8A6DBD740BF2}" presName="linear" presStyleCnt="0">
        <dgm:presLayoutVars>
          <dgm:animLvl val="lvl"/>
          <dgm:resizeHandles val="exact"/>
        </dgm:presLayoutVars>
      </dgm:prSet>
      <dgm:spPr/>
      <dgm:t>
        <a:bodyPr/>
        <a:lstStyle/>
        <a:p>
          <a:endParaRPr lang="ru-RU"/>
        </a:p>
      </dgm:t>
    </dgm:pt>
    <dgm:pt modelId="{0C4CED14-CC6D-4834-9512-C6F5367BE621}" type="pres">
      <dgm:prSet presAssocID="{6E27486E-8F62-46C2-9BA4-243FF0B550ED}" presName="parentText" presStyleLbl="node1" presStyleIdx="0" presStyleCnt="1" custScaleY="77186">
        <dgm:presLayoutVars>
          <dgm:chMax val="0"/>
          <dgm:bulletEnabled val="1"/>
        </dgm:presLayoutVars>
      </dgm:prSet>
      <dgm:spPr/>
      <dgm:t>
        <a:bodyPr/>
        <a:lstStyle/>
        <a:p>
          <a:endParaRPr lang="ru-RU"/>
        </a:p>
      </dgm:t>
    </dgm:pt>
    <dgm:pt modelId="{1E2ECADA-8C5C-488D-8D73-9FE551CED568}" type="pres">
      <dgm:prSet presAssocID="{6E27486E-8F62-46C2-9BA4-243FF0B550ED}" presName="childText" presStyleLbl="revTx" presStyleIdx="0" presStyleCnt="1">
        <dgm:presLayoutVars>
          <dgm:bulletEnabled val="1"/>
        </dgm:presLayoutVars>
      </dgm:prSet>
      <dgm:spPr/>
      <dgm:t>
        <a:bodyPr/>
        <a:lstStyle/>
        <a:p>
          <a:endParaRPr lang="ru-RU"/>
        </a:p>
      </dgm:t>
    </dgm:pt>
  </dgm:ptLst>
  <dgm:cxnLst>
    <dgm:cxn modelId="{B65C9D7E-7B7F-4C02-9563-C07E6CDFEB25}" srcId="{6E27486E-8F62-46C2-9BA4-243FF0B550ED}" destId="{AFDC9B99-736F-44EE-AB67-0E605073D764}" srcOrd="0" destOrd="0" parTransId="{53ACB2DE-6A72-4A48-BF61-701520EA60F6}" sibTransId="{51BF25FB-6481-4235-B6EF-69AEA3A9F2CC}"/>
    <dgm:cxn modelId="{FAC8750A-004A-4F57-ABA9-DE098F7CBF9C}" type="presOf" srcId="{AFDC9B99-736F-44EE-AB67-0E605073D764}" destId="{1E2ECADA-8C5C-488D-8D73-9FE551CED568}" srcOrd="0" destOrd="0" presId="urn:microsoft.com/office/officeart/2005/8/layout/vList2"/>
    <dgm:cxn modelId="{EADAB9AE-8D3D-476B-B01D-C9F1B57D0858}" type="presOf" srcId="{6E27486E-8F62-46C2-9BA4-243FF0B550ED}" destId="{0C4CED14-CC6D-4834-9512-C6F5367BE621}" srcOrd="0" destOrd="0" presId="urn:microsoft.com/office/officeart/2005/8/layout/vList2"/>
    <dgm:cxn modelId="{5A6E0EE0-B6A1-4495-B8BE-AD049DA1C7AC}" type="presOf" srcId="{ABB8AC8A-466A-478D-9639-8A6DBD740BF2}" destId="{9F9D1966-A9A4-44F2-8F00-4D04D0E3784C}" srcOrd="0" destOrd="0" presId="urn:microsoft.com/office/officeart/2005/8/layout/vList2"/>
    <dgm:cxn modelId="{878E2D6A-8DAD-4E87-B93F-B0529C8E951B}" srcId="{ABB8AC8A-466A-478D-9639-8A6DBD740BF2}" destId="{6E27486E-8F62-46C2-9BA4-243FF0B550ED}" srcOrd="0" destOrd="0" parTransId="{0312D197-9BBF-41BC-BA4E-5E9C4C93BDCD}" sibTransId="{5451125A-3D25-4D0D-9292-23E285BE1578}"/>
    <dgm:cxn modelId="{F4D4BE74-A499-4DB0-8C0B-6EB8CE61AEEA}" type="presParOf" srcId="{9F9D1966-A9A4-44F2-8F00-4D04D0E3784C}" destId="{0C4CED14-CC6D-4834-9512-C6F5367BE621}" srcOrd="0" destOrd="0" presId="urn:microsoft.com/office/officeart/2005/8/layout/vList2"/>
    <dgm:cxn modelId="{5DF32BF2-0773-4B90-AF66-94D7C55C2FAD}" type="presParOf" srcId="{9F9D1966-A9A4-44F2-8F00-4D04D0E3784C}" destId="{1E2ECADA-8C5C-488D-8D73-9FE551CED56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5CC4C0-7BC9-4751-8239-31D2A44E3AA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ru-RU"/>
        </a:p>
      </dgm:t>
    </dgm:pt>
    <dgm:pt modelId="{E617A358-3D86-4440-9392-454436117B52}">
      <dgm:prSet phldrT="[Текст]" custT="1"/>
      <dgm:spPr/>
      <dgm:t>
        <a:bodyPr/>
        <a:lstStyle/>
        <a:p>
          <a:pPr algn="ctr"/>
          <a:r>
            <a:rPr lang="en-AU" sz="2200" b="1" i="0" smtClean="0">
              <a:latin typeface="Times New Roman" panose="02020603050405020304" pitchFamily="18" charset="0"/>
              <a:cs typeface="Times New Roman" panose="02020603050405020304" pitchFamily="18" charset="0"/>
            </a:rPr>
            <a:t>L'INCAPACITÉ DE TRAVAIL</a:t>
          </a:r>
          <a:endParaRPr lang="ru-RU" sz="2200" b="1" i="0">
            <a:latin typeface="Times New Roman" pitchFamily="18" charset="0"/>
            <a:cs typeface="Times New Roman" pitchFamily="18" charset="0"/>
          </a:endParaRPr>
        </a:p>
      </dgm:t>
    </dgm:pt>
    <dgm:pt modelId="{C74DA156-22D1-4929-9C23-819B02BD7F19}" type="parTrans" cxnId="{729DB7A2-B333-41F1-B33F-F70C2A6B1DC9}">
      <dgm:prSet/>
      <dgm:spPr/>
      <dgm:t>
        <a:bodyPr/>
        <a:lstStyle/>
        <a:p>
          <a:pPr algn="ctr"/>
          <a:endParaRPr lang="ru-RU" sz="2200">
            <a:latin typeface="Times New Roman" pitchFamily="18" charset="0"/>
            <a:cs typeface="Times New Roman" pitchFamily="18" charset="0"/>
          </a:endParaRPr>
        </a:p>
      </dgm:t>
    </dgm:pt>
    <dgm:pt modelId="{AD63510D-DCA5-4BE9-84FA-E2D6FB82EE55}" type="sibTrans" cxnId="{729DB7A2-B333-41F1-B33F-F70C2A6B1DC9}">
      <dgm:prSet/>
      <dgm:spPr/>
      <dgm:t>
        <a:bodyPr/>
        <a:lstStyle/>
        <a:p>
          <a:pPr algn="ctr"/>
          <a:endParaRPr lang="ru-RU" sz="2200">
            <a:latin typeface="Times New Roman" pitchFamily="18" charset="0"/>
            <a:cs typeface="Times New Roman" pitchFamily="18" charset="0"/>
          </a:endParaRPr>
        </a:p>
      </dgm:t>
    </dgm:pt>
    <dgm:pt modelId="{18C9F47C-9426-465C-A6E3-FABE9D4C329C}">
      <dgm:prSet custT="1"/>
      <dgm:spPr/>
      <dgm:t>
        <a:bodyPr/>
        <a:lstStyle/>
        <a:p>
          <a:pPr algn="ctr"/>
          <a:r>
            <a:rPr lang="en-AU" sz="2200">
              <a:latin typeface="Times New Roman" pitchFamily="18" charset="0"/>
              <a:cs typeface="Times New Roman" pitchFamily="18" charset="0"/>
            </a:rPr>
            <a:t>COMPLET - l'état, auquel la personne en conséquence de la maladie ou selon l'état de santé ne peut pas et ne doit pas accomplir aucun travail et a besoin du régime spécialisé médical</a:t>
          </a:r>
          <a:endParaRPr lang="ru-RU" sz="2200">
            <a:latin typeface="Times New Roman" pitchFamily="18" charset="0"/>
            <a:cs typeface="Times New Roman" pitchFamily="18" charset="0"/>
          </a:endParaRPr>
        </a:p>
      </dgm:t>
    </dgm:pt>
    <dgm:pt modelId="{7380F44D-79C3-4521-AE1B-78201F9C4361}" type="parTrans" cxnId="{71AF9CD2-C7EC-4223-A30E-2F92C70B8C82}">
      <dgm:prSet/>
      <dgm:spPr/>
      <dgm:t>
        <a:bodyPr/>
        <a:lstStyle/>
        <a:p>
          <a:pPr algn="ctr"/>
          <a:endParaRPr lang="ru-RU" sz="2200">
            <a:latin typeface="Times New Roman" pitchFamily="18" charset="0"/>
            <a:cs typeface="Times New Roman" pitchFamily="18" charset="0"/>
          </a:endParaRPr>
        </a:p>
      </dgm:t>
    </dgm:pt>
    <dgm:pt modelId="{DAC5F343-4D28-4EDA-871E-70849BE4D5B5}" type="sibTrans" cxnId="{71AF9CD2-C7EC-4223-A30E-2F92C70B8C82}">
      <dgm:prSet/>
      <dgm:spPr/>
      <dgm:t>
        <a:bodyPr/>
        <a:lstStyle/>
        <a:p>
          <a:pPr algn="ctr"/>
          <a:endParaRPr lang="ru-RU" sz="2200">
            <a:latin typeface="Times New Roman" pitchFamily="18" charset="0"/>
            <a:cs typeface="Times New Roman" pitchFamily="18" charset="0"/>
          </a:endParaRPr>
        </a:p>
      </dgm:t>
    </dgm:pt>
    <dgm:pt modelId="{D926A9CB-DFC5-4DD4-8B47-A898E61D9F21}">
      <dgm:prSet custT="1"/>
      <dgm:spPr/>
      <dgm:t>
        <a:bodyPr/>
        <a:lstStyle/>
        <a:p>
          <a:pPr algn="ctr"/>
          <a:r>
            <a:rPr lang="en-AU" sz="2200">
              <a:latin typeface="Times New Roman" pitchFamily="18" charset="0"/>
              <a:cs typeface="Times New Roman" pitchFamily="18" charset="0"/>
            </a:rPr>
            <a:t>PARTIEL - l'état, quand la personne handicapés sans préjudice de la santé et les productions peut accomplir un autre ou ancien travail dans les autres conditions ou non au volume total</a:t>
          </a:r>
          <a:endParaRPr lang="ru-RU" sz="2200">
            <a:latin typeface="Times New Roman" pitchFamily="18" charset="0"/>
            <a:cs typeface="Times New Roman" pitchFamily="18" charset="0"/>
          </a:endParaRPr>
        </a:p>
      </dgm:t>
    </dgm:pt>
    <dgm:pt modelId="{5A2E13E6-FF3C-4855-BDAF-76759D70F486}" type="parTrans" cxnId="{04C57093-882F-40F9-9EBC-049624ABD5F5}">
      <dgm:prSet/>
      <dgm:spPr/>
      <dgm:t>
        <a:bodyPr/>
        <a:lstStyle/>
        <a:p>
          <a:pPr algn="ctr"/>
          <a:endParaRPr lang="ru-RU" sz="2200">
            <a:latin typeface="Times New Roman" pitchFamily="18" charset="0"/>
            <a:cs typeface="Times New Roman" pitchFamily="18" charset="0"/>
          </a:endParaRPr>
        </a:p>
      </dgm:t>
    </dgm:pt>
    <dgm:pt modelId="{79EE8588-ED13-4A7D-B0C5-AAE73C722928}" type="sibTrans" cxnId="{04C57093-882F-40F9-9EBC-049624ABD5F5}">
      <dgm:prSet/>
      <dgm:spPr/>
      <dgm:t>
        <a:bodyPr/>
        <a:lstStyle/>
        <a:p>
          <a:pPr algn="ctr"/>
          <a:endParaRPr lang="ru-RU" sz="2200">
            <a:latin typeface="Times New Roman" pitchFamily="18" charset="0"/>
            <a:cs typeface="Times New Roman" pitchFamily="18" charset="0"/>
          </a:endParaRPr>
        </a:p>
      </dgm:t>
    </dgm:pt>
    <dgm:pt modelId="{DC8F8FF8-E976-4C65-A3D8-E0F9AACFD01A}" type="pres">
      <dgm:prSet presAssocID="{BE5CC4C0-7BC9-4751-8239-31D2A44E3AA0}" presName="theList" presStyleCnt="0">
        <dgm:presLayoutVars>
          <dgm:dir/>
          <dgm:animLvl val="lvl"/>
          <dgm:resizeHandles val="exact"/>
        </dgm:presLayoutVars>
      </dgm:prSet>
      <dgm:spPr/>
      <dgm:t>
        <a:bodyPr/>
        <a:lstStyle/>
        <a:p>
          <a:endParaRPr lang="ru-RU"/>
        </a:p>
      </dgm:t>
    </dgm:pt>
    <dgm:pt modelId="{906C4994-CCD4-4762-B1D3-5F844E0B40E3}" type="pres">
      <dgm:prSet presAssocID="{E617A358-3D86-4440-9392-454436117B52}" presName="compNode" presStyleCnt="0"/>
      <dgm:spPr/>
      <dgm:t>
        <a:bodyPr/>
        <a:lstStyle/>
        <a:p>
          <a:endParaRPr lang="ru-RU"/>
        </a:p>
      </dgm:t>
    </dgm:pt>
    <dgm:pt modelId="{AF35D9C9-6C1E-4596-88A8-831F7611B1DB}" type="pres">
      <dgm:prSet presAssocID="{E617A358-3D86-4440-9392-454436117B52}" presName="aNode" presStyleLbl="bgShp" presStyleIdx="0" presStyleCnt="1"/>
      <dgm:spPr/>
      <dgm:t>
        <a:bodyPr/>
        <a:lstStyle/>
        <a:p>
          <a:endParaRPr lang="ru-RU"/>
        </a:p>
      </dgm:t>
    </dgm:pt>
    <dgm:pt modelId="{757BE77E-F7D5-482E-AEC5-DBDD3DBB5107}" type="pres">
      <dgm:prSet presAssocID="{E617A358-3D86-4440-9392-454436117B52}" presName="textNode" presStyleLbl="bgShp" presStyleIdx="0" presStyleCnt="1"/>
      <dgm:spPr/>
      <dgm:t>
        <a:bodyPr/>
        <a:lstStyle/>
        <a:p>
          <a:endParaRPr lang="ru-RU"/>
        </a:p>
      </dgm:t>
    </dgm:pt>
    <dgm:pt modelId="{3F332F60-AB78-4E39-B5C9-2112A0F753CC}" type="pres">
      <dgm:prSet presAssocID="{E617A358-3D86-4440-9392-454436117B52}" presName="compChildNode" presStyleCnt="0"/>
      <dgm:spPr/>
      <dgm:t>
        <a:bodyPr/>
        <a:lstStyle/>
        <a:p>
          <a:endParaRPr lang="ru-RU"/>
        </a:p>
      </dgm:t>
    </dgm:pt>
    <dgm:pt modelId="{0A48A269-0A35-4CB6-84F5-ABC561138933}" type="pres">
      <dgm:prSet presAssocID="{E617A358-3D86-4440-9392-454436117B52}" presName="theInnerList" presStyleCnt="0"/>
      <dgm:spPr/>
      <dgm:t>
        <a:bodyPr/>
        <a:lstStyle/>
        <a:p>
          <a:endParaRPr lang="ru-RU"/>
        </a:p>
      </dgm:t>
    </dgm:pt>
    <dgm:pt modelId="{7493BA5A-365E-48C2-8DC6-51988B2E5CD7}" type="pres">
      <dgm:prSet presAssocID="{18C9F47C-9426-465C-A6E3-FABE9D4C329C}" presName="childNode" presStyleLbl="node1" presStyleIdx="0" presStyleCnt="2">
        <dgm:presLayoutVars>
          <dgm:bulletEnabled val="1"/>
        </dgm:presLayoutVars>
      </dgm:prSet>
      <dgm:spPr/>
      <dgm:t>
        <a:bodyPr/>
        <a:lstStyle/>
        <a:p>
          <a:endParaRPr lang="ru-RU"/>
        </a:p>
      </dgm:t>
    </dgm:pt>
    <dgm:pt modelId="{9B6404BC-A81F-4B18-AFDF-776C44D341BF}" type="pres">
      <dgm:prSet presAssocID="{18C9F47C-9426-465C-A6E3-FABE9D4C329C}" presName="aSpace2" presStyleCnt="0"/>
      <dgm:spPr/>
      <dgm:t>
        <a:bodyPr/>
        <a:lstStyle/>
        <a:p>
          <a:endParaRPr lang="ru-RU"/>
        </a:p>
      </dgm:t>
    </dgm:pt>
    <dgm:pt modelId="{13608A94-0FE7-4EF6-80D9-179BE1DD140C}" type="pres">
      <dgm:prSet presAssocID="{D926A9CB-DFC5-4DD4-8B47-A898E61D9F21}" presName="childNode" presStyleLbl="node1" presStyleIdx="1" presStyleCnt="2">
        <dgm:presLayoutVars>
          <dgm:bulletEnabled val="1"/>
        </dgm:presLayoutVars>
      </dgm:prSet>
      <dgm:spPr/>
      <dgm:t>
        <a:bodyPr/>
        <a:lstStyle/>
        <a:p>
          <a:endParaRPr lang="ru-RU"/>
        </a:p>
      </dgm:t>
    </dgm:pt>
  </dgm:ptLst>
  <dgm:cxnLst>
    <dgm:cxn modelId="{729DB7A2-B333-41F1-B33F-F70C2A6B1DC9}" srcId="{BE5CC4C0-7BC9-4751-8239-31D2A44E3AA0}" destId="{E617A358-3D86-4440-9392-454436117B52}" srcOrd="0" destOrd="0" parTransId="{C74DA156-22D1-4929-9C23-819B02BD7F19}" sibTransId="{AD63510D-DCA5-4BE9-84FA-E2D6FB82EE55}"/>
    <dgm:cxn modelId="{4F2CB383-80A1-4988-A6EA-018DC83DF92B}" type="presOf" srcId="{BE5CC4C0-7BC9-4751-8239-31D2A44E3AA0}" destId="{DC8F8FF8-E976-4C65-A3D8-E0F9AACFD01A}" srcOrd="0" destOrd="0" presId="urn:microsoft.com/office/officeart/2005/8/layout/lProcess2"/>
    <dgm:cxn modelId="{0F5F923B-7C07-4903-9752-8F8CFB0DBDCB}" type="presOf" srcId="{D926A9CB-DFC5-4DD4-8B47-A898E61D9F21}" destId="{13608A94-0FE7-4EF6-80D9-179BE1DD140C}" srcOrd="0" destOrd="0" presId="urn:microsoft.com/office/officeart/2005/8/layout/lProcess2"/>
    <dgm:cxn modelId="{71AF9CD2-C7EC-4223-A30E-2F92C70B8C82}" srcId="{E617A358-3D86-4440-9392-454436117B52}" destId="{18C9F47C-9426-465C-A6E3-FABE9D4C329C}" srcOrd="0" destOrd="0" parTransId="{7380F44D-79C3-4521-AE1B-78201F9C4361}" sibTransId="{DAC5F343-4D28-4EDA-871E-70849BE4D5B5}"/>
    <dgm:cxn modelId="{BE510318-7316-4DDF-B1DE-6128B1D239F3}" type="presOf" srcId="{18C9F47C-9426-465C-A6E3-FABE9D4C329C}" destId="{7493BA5A-365E-48C2-8DC6-51988B2E5CD7}" srcOrd="0" destOrd="0" presId="urn:microsoft.com/office/officeart/2005/8/layout/lProcess2"/>
    <dgm:cxn modelId="{04C57093-882F-40F9-9EBC-049624ABD5F5}" srcId="{E617A358-3D86-4440-9392-454436117B52}" destId="{D926A9CB-DFC5-4DD4-8B47-A898E61D9F21}" srcOrd="1" destOrd="0" parTransId="{5A2E13E6-FF3C-4855-BDAF-76759D70F486}" sibTransId="{79EE8588-ED13-4A7D-B0C5-AAE73C722928}"/>
    <dgm:cxn modelId="{B311D4EC-83C9-4398-85A8-61DE69362758}" type="presOf" srcId="{E617A358-3D86-4440-9392-454436117B52}" destId="{757BE77E-F7D5-482E-AEC5-DBDD3DBB5107}" srcOrd="1" destOrd="0" presId="urn:microsoft.com/office/officeart/2005/8/layout/lProcess2"/>
    <dgm:cxn modelId="{32B7210A-7F84-4E67-9499-DE1394EF7955}" type="presOf" srcId="{E617A358-3D86-4440-9392-454436117B52}" destId="{AF35D9C9-6C1E-4596-88A8-831F7611B1DB}" srcOrd="0" destOrd="0" presId="urn:microsoft.com/office/officeart/2005/8/layout/lProcess2"/>
    <dgm:cxn modelId="{E99C2F6C-5F83-42BF-AE0F-EB2C3DC25E28}" type="presParOf" srcId="{DC8F8FF8-E976-4C65-A3D8-E0F9AACFD01A}" destId="{906C4994-CCD4-4762-B1D3-5F844E0B40E3}" srcOrd="0" destOrd="0" presId="urn:microsoft.com/office/officeart/2005/8/layout/lProcess2"/>
    <dgm:cxn modelId="{65E95EDA-7A10-4C65-8FEE-905E309C9AA8}" type="presParOf" srcId="{906C4994-CCD4-4762-B1D3-5F844E0B40E3}" destId="{AF35D9C9-6C1E-4596-88A8-831F7611B1DB}" srcOrd="0" destOrd="0" presId="urn:microsoft.com/office/officeart/2005/8/layout/lProcess2"/>
    <dgm:cxn modelId="{03177584-ABCF-45F3-A86C-20EAB461EF5B}" type="presParOf" srcId="{906C4994-CCD4-4762-B1D3-5F844E0B40E3}" destId="{757BE77E-F7D5-482E-AEC5-DBDD3DBB5107}" srcOrd="1" destOrd="0" presId="urn:microsoft.com/office/officeart/2005/8/layout/lProcess2"/>
    <dgm:cxn modelId="{7B9223A2-38E9-44CF-AD3D-C807C90E84A4}" type="presParOf" srcId="{906C4994-CCD4-4762-B1D3-5F844E0B40E3}" destId="{3F332F60-AB78-4E39-B5C9-2112A0F753CC}" srcOrd="2" destOrd="0" presId="urn:microsoft.com/office/officeart/2005/8/layout/lProcess2"/>
    <dgm:cxn modelId="{A1452666-5F0D-47C1-A96F-1DC2E00FE10C}" type="presParOf" srcId="{3F332F60-AB78-4E39-B5C9-2112A0F753CC}" destId="{0A48A269-0A35-4CB6-84F5-ABC561138933}" srcOrd="0" destOrd="0" presId="urn:microsoft.com/office/officeart/2005/8/layout/lProcess2"/>
    <dgm:cxn modelId="{776AFB45-6378-4990-B633-A5C506494207}" type="presParOf" srcId="{0A48A269-0A35-4CB6-84F5-ABC561138933}" destId="{7493BA5A-365E-48C2-8DC6-51988B2E5CD7}" srcOrd="0" destOrd="0" presId="urn:microsoft.com/office/officeart/2005/8/layout/lProcess2"/>
    <dgm:cxn modelId="{04E459A8-E449-4704-ABDB-EDA919054FBE}" type="presParOf" srcId="{0A48A269-0A35-4CB6-84F5-ABC561138933}" destId="{9B6404BC-A81F-4B18-AFDF-776C44D341BF}" srcOrd="1" destOrd="0" presId="urn:microsoft.com/office/officeart/2005/8/layout/lProcess2"/>
    <dgm:cxn modelId="{9A094A99-8E92-44C5-AB0D-2D3795B363E3}" type="presParOf" srcId="{0A48A269-0A35-4CB6-84F5-ABC561138933}" destId="{13608A94-0FE7-4EF6-80D9-179BE1DD140C}"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3C7013-1B33-4677-8089-DD5C0156E28D}" type="doc">
      <dgm:prSet loTypeId="urn:microsoft.com/office/officeart/2005/8/layout/hList7#1" loCatId="list" qsTypeId="urn:microsoft.com/office/officeart/2005/8/quickstyle/simple3" qsCatId="simple" csTypeId="urn:microsoft.com/office/officeart/2005/8/colors/colorful4" csCatId="colorful" phldr="1"/>
      <dgm:spPr/>
      <dgm:t>
        <a:bodyPr/>
        <a:lstStyle/>
        <a:p>
          <a:endParaRPr lang="ru-RU"/>
        </a:p>
      </dgm:t>
    </dgm:pt>
    <dgm:pt modelId="{615D18E4-D6C9-4185-B94E-7A94814DD41E}">
      <dgm:prSet phldrT="[Текст]" custT="1"/>
      <dgm:spPr/>
      <dgm:t>
        <a:bodyPr/>
        <a:lstStyle/>
        <a:p>
          <a:r>
            <a:rPr lang="en-AU" sz="2200">
              <a:latin typeface="Times New Roman" pitchFamily="18" charset="0"/>
              <a:cs typeface="Times New Roman" pitchFamily="18" charset="0"/>
            </a:rPr>
            <a:t>apte au travail, si la maladie n'empêche pas l'exécution des devoirs professionnels</a:t>
          </a:r>
          <a:endParaRPr lang="ru-RU" sz="2200">
            <a:latin typeface="Times New Roman" pitchFamily="18" charset="0"/>
            <a:cs typeface="Times New Roman" pitchFamily="18" charset="0"/>
          </a:endParaRPr>
        </a:p>
      </dgm:t>
    </dgm:pt>
    <dgm:pt modelId="{95038F42-E233-4502-B01C-A27D389CE178}" type="parTrans" cxnId="{57880AA1-F4E3-4F37-BF54-E3449A52CD57}">
      <dgm:prSet/>
      <dgm:spPr/>
      <dgm:t>
        <a:bodyPr/>
        <a:lstStyle/>
        <a:p>
          <a:endParaRPr lang="ru-RU" sz="2200">
            <a:latin typeface="Times New Roman" pitchFamily="18" charset="0"/>
            <a:cs typeface="Times New Roman" pitchFamily="18" charset="0"/>
          </a:endParaRPr>
        </a:p>
      </dgm:t>
    </dgm:pt>
    <dgm:pt modelId="{2E109B20-B315-46C9-9484-09727AE21E95}" type="sibTrans" cxnId="{57880AA1-F4E3-4F37-BF54-E3449A52CD57}">
      <dgm:prSet/>
      <dgm:spPr/>
      <dgm:t>
        <a:bodyPr/>
        <a:lstStyle/>
        <a:p>
          <a:endParaRPr lang="ru-RU" sz="2200">
            <a:latin typeface="Times New Roman" pitchFamily="18" charset="0"/>
            <a:cs typeface="Times New Roman" pitchFamily="18" charset="0"/>
          </a:endParaRPr>
        </a:p>
      </dgm:t>
    </dgm:pt>
    <dgm:pt modelId="{CD800EF8-985D-4038-9026-16E1B04583D2}">
      <dgm:prSet custT="1"/>
      <dgm:spPr/>
      <dgm:t>
        <a:bodyPr/>
        <a:lstStyle/>
        <a:p>
          <a:r>
            <a:rPr lang="en-AU" sz="2200">
              <a:latin typeface="Times New Roman" pitchFamily="18" charset="0"/>
              <a:cs typeface="Times New Roman" pitchFamily="18" charset="0"/>
            </a:rPr>
            <a:t>EN PRÉSENCE DE LA MALADIE LA PERSONNE PEUT ÊTRE:</a:t>
          </a:r>
          <a:endParaRPr lang="ru-RU" sz="2200">
            <a:latin typeface="Times New Roman" pitchFamily="18" charset="0"/>
            <a:cs typeface="Times New Roman" pitchFamily="18" charset="0"/>
          </a:endParaRPr>
        </a:p>
      </dgm:t>
    </dgm:pt>
    <dgm:pt modelId="{A27EDC65-B3A2-4DE3-895B-3F524CEB5837}" type="parTrans" cxnId="{2CC44F68-6522-4232-B737-A3AE5836F280}">
      <dgm:prSet/>
      <dgm:spPr/>
      <dgm:t>
        <a:bodyPr/>
        <a:lstStyle/>
        <a:p>
          <a:endParaRPr lang="ru-RU" sz="2200">
            <a:latin typeface="Times New Roman" pitchFamily="18" charset="0"/>
            <a:cs typeface="Times New Roman" pitchFamily="18" charset="0"/>
          </a:endParaRPr>
        </a:p>
      </dgm:t>
    </dgm:pt>
    <dgm:pt modelId="{36146205-AA06-4AFE-A667-7D8CFB587200}" type="sibTrans" cxnId="{2CC44F68-6522-4232-B737-A3AE5836F280}">
      <dgm:prSet/>
      <dgm:spPr/>
      <dgm:t>
        <a:bodyPr/>
        <a:lstStyle/>
        <a:p>
          <a:endParaRPr lang="ru-RU" sz="2200">
            <a:latin typeface="Times New Roman" pitchFamily="18" charset="0"/>
            <a:cs typeface="Times New Roman" pitchFamily="18" charset="0"/>
          </a:endParaRPr>
        </a:p>
      </dgm:t>
    </dgm:pt>
    <dgm:pt modelId="{F813C66A-9916-48E9-B1B8-C36CB52E2FDA}">
      <dgm:prSet custT="1"/>
      <dgm:spPr/>
      <dgm:t>
        <a:bodyPr/>
        <a:lstStyle/>
        <a:p>
          <a:r>
            <a:rPr lang="en-AU" sz="2200">
              <a:latin typeface="Times New Roman" panose="02020603050405020304" pitchFamily="18" charset="0"/>
              <a:cs typeface="Times New Roman" panose="02020603050405020304" pitchFamily="18" charset="0"/>
            </a:rPr>
            <a:t>handicapés</a:t>
          </a:r>
          <a:r>
            <a:rPr lang="ru-RU" sz="2200">
              <a:latin typeface="Times New Roman" panose="02020603050405020304" pitchFamily="18" charset="0"/>
              <a:cs typeface="Times New Roman" panose="02020603050405020304" pitchFamily="18" charset="0"/>
            </a:rPr>
            <a:t>,</a:t>
          </a:r>
          <a:r>
            <a:rPr lang="en-AU" sz="2200">
              <a:latin typeface="Times New Roman" panose="02020603050405020304" pitchFamily="18" charset="0"/>
              <a:cs typeface="Times New Roman" panose="02020603050405020304" pitchFamily="18" charset="0"/>
            </a:rPr>
            <a:t> si leur exécution est difficile ou impossible</a:t>
          </a:r>
          <a:r>
            <a:rPr lang="ru-RU" sz="2200">
              <a:latin typeface="Times New Roman" pitchFamily="18" charset="0"/>
              <a:cs typeface="Times New Roman" pitchFamily="18" charset="0"/>
            </a:rPr>
            <a:t> </a:t>
          </a:r>
        </a:p>
      </dgm:t>
    </dgm:pt>
    <dgm:pt modelId="{4E16D22A-9552-4379-8AC5-549950D993C4}" type="parTrans" cxnId="{6AA0DB6D-7320-4A7B-80BD-F2D727769D34}">
      <dgm:prSet/>
      <dgm:spPr/>
      <dgm:t>
        <a:bodyPr/>
        <a:lstStyle/>
        <a:p>
          <a:endParaRPr lang="ru-RU" sz="2200">
            <a:latin typeface="Times New Roman" pitchFamily="18" charset="0"/>
            <a:cs typeface="Times New Roman" pitchFamily="18" charset="0"/>
          </a:endParaRPr>
        </a:p>
      </dgm:t>
    </dgm:pt>
    <dgm:pt modelId="{29562ED4-3DC3-40AD-9659-5600988C1E4A}" type="sibTrans" cxnId="{6AA0DB6D-7320-4A7B-80BD-F2D727769D34}">
      <dgm:prSet/>
      <dgm:spPr/>
      <dgm:t>
        <a:bodyPr/>
        <a:lstStyle/>
        <a:p>
          <a:endParaRPr lang="ru-RU" sz="2200">
            <a:latin typeface="Times New Roman" pitchFamily="18" charset="0"/>
            <a:cs typeface="Times New Roman" pitchFamily="18" charset="0"/>
          </a:endParaRPr>
        </a:p>
      </dgm:t>
    </dgm:pt>
    <dgm:pt modelId="{A7FFCB20-4B07-4965-862A-2E5211CE8FD9}" type="pres">
      <dgm:prSet presAssocID="{B93C7013-1B33-4677-8089-DD5C0156E28D}" presName="Name0" presStyleCnt="0">
        <dgm:presLayoutVars>
          <dgm:dir/>
          <dgm:resizeHandles val="exact"/>
        </dgm:presLayoutVars>
      </dgm:prSet>
      <dgm:spPr/>
      <dgm:t>
        <a:bodyPr/>
        <a:lstStyle/>
        <a:p>
          <a:endParaRPr lang="ru-RU"/>
        </a:p>
      </dgm:t>
    </dgm:pt>
    <dgm:pt modelId="{8C9664B4-ABDD-498C-B3F7-2E14F635AB98}" type="pres">
      <dgm:prSet presAssocID="{B93C7013-1B33-4677-8089-DD5C0156E28D}" presName="fgShape" presStyleLbl="fgShp" presStyleIdx="0" presStyleCnt="1" custScaleY="150596" custLinFactNeighborX="481" custLinFactNeighborY="15439"/>
      <dgm:spPr/>
      <dgm:t>
        <a:bodyPr/>
        <a:lstStyle/>
        <a:p>
          <a:endParaRPr lang="ru-RU"/>
        </a:p>
      </dgm:t>
    </dgm:pt>
    <dgm:pt modelId="{4E3A195A-AE38-41FC-9D20-376B8E176D9E}" type="pres">
      <dgm:prSet presAssocID="{B93C7013-1B33-4677-8089-DD5C0156E28D}" presName="linComp" presStyleCnt="0"/>
      <dgm:spPr/>
      <dgm:t>
        <a:bodyPr/>
        <a:lstStyle/>
        <a:p>
          <a:endParaRPr lang="ru-RU"/>
        </a:p>
      </dgm:t>
    </dgm:pt>
    <dgm:pt modelId="{E1C405F0-B578-4F2E-B37F-A5A5B0620E0E}" type="pres">
      <dgm:prSet presAssocID="{615D18E4-D6C9-4185-B94E-7A94814DD41E}" presName="compNode" presStyleCnt="0"/>
      <dgm:spPr/>
      <dgm:t>
        <a:bodyPr/>
        <a:lstStyle/>
        <a:p>
          <a:endParaRPr lang="ru-RU"/>
        </a:p>
      </dgm:t>
    </dgm:pt>
    <dgm:pt modelId="{EECCB90F-87A7-49C9-AF0A-31704201E614}" type="pres">
      <dgm:prSet presAssocID="{615D18E4-D6C9-4185-B94E-7A94814DD41E}" presName="bkgdShape" presStyleLbl="node1" presStyleIdx="0" presStyleCnt="3"/>
      <dgm:spPr/>
      <dgm:t>
        <a:bodyPr/>
        <a:lstStyle/>
        <a:p>
          <a:endParaRPr lang="ru-RU"/>
        </a:p>
      </dgm:t>
    </dgm:pt>
    <dgm:pt modelId="{EA26F7D9-8478-467E-8B72-A2D43C74335E}" type="pres">
      <dgm:prSet presAssocID="{615D18E4-D6C9-4185-B94E-7A94814DD41E}" presName="nodeTx" presStyleLbl="node1" presStyleIdx="0" presStyleCnt="3">
        <dgm:presLayoutVars>
          <dgm:bulletEnabled val="1"/>
        </dgm:presLayoutVars>
      </dgm:prSet>
      <dgm:spPr/>
      <dgm:t>
        <a:bodyPr/>
        <a:lstStyle/>
        <a:p>
          <a:endParaRPr lang="ru-RU"/>
        </a:p>
      </dgm:t>
    </dgm:pt>
    <dgm:pt modelId="{A728F6B0-4943-44B9-BCDD-B61B3B0EBB40}" type="pres">
      <dgm:prSet presAssocID="{615D18E4-D6C9-4185-B94E-7A94814DD41E}" presName="invisiNode" presStyleLbl="node1" presStyleIdx="0" presStyleCnt="3"/>
      <dgm:spPr/>
      <dgm:t>
        <a:bodyPr/>
        <a:lstStyle/>
        <a:p>
          <a:endParaRPr lang="ru-RU"/>
        </a:p>
      </dgm:t>
    </dgm:pt>
    <dgm:pt modelId="{55674A53-DD14-4FEC-BA10-9328913FD8BF}" type="pres">
      <dgm:prSet presAssocID="{615D18E4-D6C9-4185-B94E-7A94814DD41E}"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CC51463D-8630-47D9-9D17-F17414D15457}" type="pres">
      <dgm:prSet presAssocID="{2E109B20-B315-46C9-9484-09727AE21E95}" presName="sibTrans" presStyleLbl="sibTrans2D1" presStyleIdx="0" presStyleCnt="0"/>
      <dgm:spPr/>
      <dgm:t>
        <a:bodyPr/>
        <a:lstStyle/>
        <a:p>
          <a:endParaRPr lang="ru-RU"/>
        </a:p>
      </dgm:t>
    </dgm:pt>
    <dgm:pt modelId="{D0B6F75B-0AE6-4D73-87C5-EC22E95474E4}" type="pres">
      <dgm:prSet presAssocID="{CD800EF8-985D-4038-9026-16E1B04583D2}" presName="compNode" presStyleCnt="0"/>
      <dgm:spPr/>
      <dgm:t>
        <a:bodyPr/>
        <a:lstStyle/>
        <a:p>
          <a:endParaRPr lang="ru-RU"/>
        </a:p>
      </dgm:t>
    </dgm:pt>
    <dgm:pt modelId="{0C44E03C-72CD-4DEA-8067-7C4B3C8DC82C}" type="pres">
      <dgm:prSet presAssocID="{CD800EF8-985D-4038-9026-16E1B04583D2}" presName="bkgdShape" presStyleLbl="node1" presStyleIdx="1" presStyleCnt="3"/>
      <dgm:spPr/>
      <dgm:t>
        <a:bodyPr/>
        <a:lstStyle/>
        <a:p>
          <a:endParaRPr lang="ru-RU"/>
        </a:p>
      </dgm:t>
    </dgm:pt>
    <dgm:pt modelId="{8CBF5703-B95A-4E01-864C-3DD1133850D5}" type="pres">
      <dgm:prSet presAssocID="{CD800EF8-985D-4038-9026-16E1B04583D2}" presName="nodeTx" presStyleLbl="node1" presStyleIdx="1" presStyleCnt="3">
        <dgm:presLayoutVars>
          <dgm:bulletEnabled val="1"/>
        </dgm:presLayoutVars>
      </dgm:prSet>
      <dgm:spPr/>
      <dgm:t>
        <a:bodyPr/>
        <a:lstStyle/>
        <a:p>
          <a:endParaRPr lang="ru-RU"/>
        </a:p>
      </dgm:t>
    </dgm:pt>
    <dgm:pt modelId="{81ED2A10-3D12-405B-9EC7-CDFA58E4427C}" type="pres">
      <dgm:prSet presAssocID="{CD800EF8-985D-4038-9026-16E1B04583D2}" presName="invisiNode" presStyleLbl="node1" presStyleIdx="1" presStyleCnt="3"/>
      <dgm:spPr/>
      <dgm:t>
        <a:bodyPr/>
        <a:lstStyle/>
        <a:p>
          <a:endParaRPr lang="ru-RU"/>
        </a:p>
      </dgm:t>
    </dgm:pt>
    <dgm:pt modelId="{D8ECB304-D44E-4A13-B0A0-3B8D74D6D900}" type="pres">
      <dgm:prSet presAssocID="{CD800EF8-985D-4038-9026-16E1B04583D2}" presName="imagNode" presStyleLbl="fgImgPlace1" presStyleIdx="1" presStyleCnt="3" custScaleX="90909" custScaleY="90909"/>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ru-RU"/>
        </a:p>
      </dgm:t>
    </dgm:pt>
    <dgm:pt modelId="{774CC12D-36BC-423F-9A9A-51669FBCE42B}" type="pres">
      <dgm:prSet presAssocID="{36146205-AA06-4AFE-A667-7D8CFB587200}" presName="sibTrans" presStyleLbl="sibTrans2D1" presStyleIdx="0" presStyleCnt="0"/>
      <dgm:spPr/>
      <dgm:t>
        <a:bodyPr/>
        <a:lstStyle/>
        <a:p>
          <a:endParaRPr lang="ru-RU"/>
        </a:p>
      </dgm:t>
    </dgm:pt>
    <dgm:pt modelId="{D4C8496A-DBBA-402D-8CAA-D3BA3592DBA1}" type="pres">
      <dgm:prSet presAssocID="{F813C66A-9916-48E9-B1B8-C36CB52E2FDA}" presName="compNode" presStyleCnt="0"/>
      <dgm:spPr/>
      <dgm:t>
        <a:bodyPr/>
        <a:lstStyle/>
        <a:p>
          <a:endParaRPr lang="ru-RU"/>
        </a:p>
      </dgm:t>
    </dgm:pt>
    <dgm:pt modelId="{0A7CAC22-2309-459A-BCD6-3AA9849BFC89}" type="pres">
      <dgm:prSet presAssocID="{F813C66A-9916-48E9-B1B8-C36CB52E2FDA}" presName="bkgdShape" presStyleLbl="node1" presStyleIdx="2" presStyleCnt="3"/>
      <dgm:spPr/>
      <dgm:t>
        <a:bodyPr/>
        <a:lstStyle/>
        <a:p>
          <a:endParaRPr lang="ru-RU"/>
        </a:p>
      </dgm:t>
    </dgm:pt>
    <dgm:pt modelId="{D83F95DC-357E-4F61-A209-BF3F2C947536}" type="pres">
      <dgm:prSet presAssocID="{F813C66A-9916-48E9-B1B8-C36CB52E2FDA}" presName="nodeTx" presStyleLbl="node1" presStyleIdx="2" presStyleCnt="3">
        <dgm:presLayoutVars>
          <dgm:bulletEnabled val="1"/>
        </dgm:presLayoutVars>
      </dgm:prSet>
      <dgm:spPr/>
      <dgm:t>
        <a:bodyPr/>
        <a:lstStyle/>
        <a:p>
          <a:endParaRPr lang="ru-RU"/>
        </a:p>
      </dgm:t>
    </dgm:pt>
    <dgm:pt modelId="{23A215CA-2966-4E10-9E30-AA11E6635D77}" type="pres">
      <dgm:prSet presAssocID="{F813C66A-9916-48E9-B1B8-C36CB52E2FDA}" presName="invisiNode" presStyleLbl="node1" presStyleIdx="2" presStyleCnt="3"/>
      <dgm:spPr/>
      <dgm:t>
        <a:bodyPr/>
        <a:lstStyle/>
        <a:p>
          <a:endParaRPr lang="ru-RU"/>
        </a:p>
      </dgm:t>
    </dgm:pt>
    <dgm:pt modelId="{5F1EF46D-0864-4831-A2DD-7CE597EF5556}" type="pres">
      <dgm:prSet presAssocID="{F813C66A-9916-48E9-B1B8-C36CB52E2FDA}" presName="imagNode" presStyleLbl="fgImgPlace1" presStyleIdx="2" presStyleCnt="3"/>
      <dgm:spPr>
        <a:blipFill rotWithShape="0">
          <a:blip xmlns:r="http://schemas.openxmlformats.org/officeDocument/2006/relationships" r:embed="rId3"/>
          <a:stretch>
            <a:fillRect/>
          </a:stretch>
        </a:blipFill>
      </dgm:spPr>
      <dgm:t>
        <a:bodyPr/>
        <a:lstStyle/>
        <a:p>
          <a:endParaRPr lang="ru-RU"/>
        </a:p>
      </dgm:t>
    </dgm:pt>
  </dgm:ptLst>
  <dgm:cxnLst>
    <dgm:cxn modelId="{FDDFB42A-6BF2-49DB-8516-408BEFA72C53}" type="presOf" srcId="{CD800EF8-985D-4038-9026-16E1B04583D2}" destId="{0C44E03C-72CD-4DEA-8067-7C4B3C8DC82C}" srcOrd="0" destOrd="0" presId="urn:microsoft.com/office/officeart/2005/8/layout/hList7#1"/>
    <dgm:cxn modelId="{5BD29150-1B3E-4187-8B64-E77082889217}" type="presOf" srcId="{CD800EF8-985D-4038-9026-16E1B04583D2}" destId="{8CBF5703-B95A-4E01-864C-3DD1133850D5}" srcOrd="1" destOrd="0" presId="urn:microsoft.com/office/officeart/2005/8/layout/hList7#1"/>
    <dgm:cxn modelId="{F9C7B9B4-768B-4FF6-ADED-BBD9BC4F0D45}" type="presOf" srcId="{615D18E4-D6C9-4185-B94E-7A94814DD41E}" destId="{EA26F7D9-8478-467E-8B72-A2D43C74335E}" srcOrd="1" destOrd="0" presId="urn:microsoft.com/office/officeart/2005/8/layout/hList7#1"/>
    <dgm:cxn modelId="{93C95689-1604-4ECA-830C-5825C80836BD}" type="presOf" srcId="{F813C66A-9916-48E9-B1B8-C36CB52E2FDA}" destId="{0A7CAC22-2309-459A-BCD6-3AA9849BFC89}" srcOrd="0" destOrd="0" presId="urn:microsoft.com/office/officeart/2005/8/layout/hList7#1"/>
    <dgm:cxn modelId="{4E260500-4B77-4790-A10F-C82CE32CFD2A}" type="presOf" srcId="{615D18E4-D6C9-4185-B94E-7A94814DD41E}" destId="{EECCB90F-87A7-49C9-AF0A-31704201E614}" srcOrd="0" destOrd="0" presId="urn:microsoft.com/office/officeart/2005/8/layout/hList7#1"/>
    <dgm:cxn modelId="{6AA0DB6D-7320-4A7B-80BD-F2D727769D34}" srcId="{B93C7013-1B33-4677-8089-DD5C0156E28D}" destId="{F813C66A-9916-48E9-B1B8-C36CB52E2FDA}" srcOrd="2" destOrd="0" parTransId="{4E16D22A-9552-4379-8AC5-549950D993C4}" sibTransId="{29562ED4-3DC3-40AD-9659-5600988C1E4A}"/>
    <dgm:cxn modelId="{DF31C1F7-9759-4B34-8823-846435C3027F}" type="presOf" srcId="{36146205-AA06-4AFE-A667-7D8CFB587200}" destId="{774CC12D-36BC-423F-9A9A-51669FBCE42B}" srcOrd="0" destOrd="0" presId="urn:microsoft.com/office/officeart/2005/8/layout/hList7#1"/>
    <dgm:cxn modelId="{FED964F0-886C-4F25-A81A-0170C8757DF3}" type="presOf" srcId="{F813C66A-9916-48E9-B1B8-C36CB52E2FDA}" destId="{D83F95DC-357E-4F61-A209-BF3F2C947536}" srcOrd="1" destOrd="0" presId="urn:microsoft.com/office/officeart/2005/8/layout/hList7#1"/>
    <dgm:cxn modelId="{5AF6782D-0AEA-43EC-867E-2A235832FA87}" type="presOf" srcId="{B93C7013-1B33-4677-8089-DD5C0156E28D}" destId="{A7FFCB20-4B07-4965-862A-2E5211CE8FD9}" srcOrd="0" destOrd="0" presId="urn:microsoft.com/office/officeart/2005/8/layout/hList7#1"/>
    <dgm:cxn modelId="{1EDF9C61-C5F8-4C62-8242-3D7FFE9B3FE8}" type="presOf" srcId="{2E109B20-B315-46C9-9484-09727AE21E95}" destId="{CC51463D-8630-47D9-9D17-F17414D15457}" srcOrd="0" destOrd="0" presId="urn:microsoft.com/office/officeart/2005/8/layout/hList7#1"/>
    <dgm:cxn modelId="{57880AA1-F4E3-4F37-BF54-E3449A52CD57}" srcId="{B93C7013-1B33-4677-8089-DD5C0156E28D}" destId="{615D18E4-D6C9-4185-B94E-7A94814DD41E}" srcOrd="0" destOrd="0" parTransId="{95038F42-E233-4502-B01C-A27D389CE178}" sibTransId="{2E109B20-B315-46C9-9484-09727AE21E95}"/>
    <dgm:cxn modelId="{2CC44F68-6522-4232-B737-A3AE5836F280}" srcId="{B93C7013-1B33-4677-8089-DD5C0156E28D}" destId="{CD800EF8-985D-4038-9026-16E1B04583D2}" srcOrd="1" destOrd="0" parTransId="{A27EDC65-B3A2-4DE3-895B-3F524CEB5837}" sibTransId="{36146205-AA06-4AFE-A667-7D8CFB587200}"/>
    <dgm:cxn modelId="{BAB4F265-6A32-4558-87BC-0E17CC95EF2B}" type="presParOf" srcId="{A7FFCB20-4B07-4965-862A-2E5211CE8FD9}" destId="{8C9664B4-ABDD-498C-B3F7-2E14F635AB98}" srcOrd="0" destOrd="0" presId="urn:microsoft.com/office/officeart/2005/8/layout/hList7#1"/>
    <dgm:cxn modelId="{F9796A22-C044-4929-8295-6F544B5F2264}" type="presParOf" srcId="{A7FFCB20-4B07-4965-862A-2E5211CE8FD9}" destId="{4E3A195A-AE38-41FC-9D20-376B8E176D9E}" srcOrd="1" destOrd="0" presId="urn:microsoft.com/office/officeart/2005/8/layout/hList7#1"/>
    <dgm:cxn modelId="{15EC019C-A366-4D66-8E03-E56812526F18}" type="presParOf" srcId="{4E3A195A-AE38-41FC-9D20-376B8E176D9E}" destId="{E1C405F0-B578-4F2E-B37F-A5A5B0620E0E}" srcOrd="0" destOrd="0" presId="urn:microsoft.com/office/officeart/2005/8/layout/hList7#1"/>
    <dgm:cxn modelId="{022DADE8-19BD-424E-90A9-14AB2DED5671}" type="presParOf" srcId="{E1C405F0-B578-4F2E-B37F-A5A5B0620E0E}" destId="{EECCB90F-87A7-49C9-AF0A-31704201E614}" srcOrd="0" destOrd="0" presId="urn:microsoft.com/office/officeart/2005/8/layout/hList7#1"/>
    <dgm:cxn modelId="{ECB2CE1E-A80D-4187-AC28-B2763B323218}" type="presParOf" srcId="{E1C405F0-B578-4F2E-B37F-A5A5B0620E0E}" destId="{EA26F7D9-8478-467E-8B72-A2D43C74335E}" srcOrd="1" destOrd="0" presId="urn:microsoft.com/office/officeart/2005/8/layout/hList7#1"/>
    <dgm:cxn modelId="{968BF20B-8DA5-4EFF-AD9A-7AE692A882F2}" type="presParOf" srcId="{E1C405F0-B578-4F2E-B37F-A5A5B0620E0E}" destId="{A728F6B0-4943-44B9-BCDD-B61B3B0EBB40}" srcOrd="2" destOrd="0" presId="urn:microsoft.com/office/officeart/2005/8/layout/hList7#1"/>
    <dgm:cxn modelId="{4D4CBFCB-32BE-4D0C-8B07-23FC3151281B}" type="presParOf" srcId="{E1C405F0-B578-4F2E-B37F-A5A5B0620E0E}" destId="{55674A53-DD14-4FEC-BA10-9328913FD8BF}" srcOrd="3" destOrd="0" presId="urn:microsoft.com/office/officeart/2005/8/layout/hList7#1"/>
    <dgm:cxn modelId="{78159ED0-9EB3-4FAA-A334-2FC05C2D1351}" type="presParOf" srcId="{4E3A195A-AE38-41FC-9D20-376B8E176D9E}" destId="{CC51463D-8630-47D9-9D17-F17414D15457}" srcOrd="1" destOrd="0" presId="urn:microsoft.com/office/officeart/2005/8/layout/hList7#1"/>
    <dgm:cxn modelId="{E4B357CF-AE52-45BB-83CD-C4AC38BC8054}" type="presParOf" srcId="{4E3A195A-AE38-41FC-9D20-376B8E176D9E}" destId="{D0B6F75B-0AE6-4D73-87C5-EC22E95474E4}" srcOrd="2" destOrd="0" presId="urn:microsoft.com/office/officeart/2005/8/layout/hList7#1"/>
    <dgm:cxn modelId="{F83538B6-1CF6-486C-AC67-4178476DDD9F}" type="presParOf" srcId="{D0B6F75B-0AE6-4D73-87C5-EC22E95474E4}" destId="{0C44E03C-72CD-4DEA-8067-7C4B3C8DC82C}" srcOrd="0" destOrd="0" presId="urn:microsoft.com/office/officeart/2005/8/layout/hList7#1"/>
    <dgm:cxn modelId="{72CBACFF-D34E-4316-8B82-919A1F6ECF9A}" type="presParOf" srcId="{D0B6F75B-0AE6-4D73-87C5-EC22E95474E4}" destId="{8CBF5703-B95A-4E01-864C-3DD1133850D5}" srcOrd="1" destOrd="0" presId="urn:microsoft.com/office/officeart/2005/8/layout/hList7#1"/>
    <dgm:cxn modelId="{696FEAF1-D19A-484D-BCF4-67651F0F84BA}" type="presParOf" srcId="{D0B6F75B-0AE6-4D73-87C5-EC22E95474E4}" destId="{81ED2A10-3D12-405B-9EC7-CDFA58E4427C}" srcOrd="2" destOrd="0" presId="urn:microsoft.com/office/officeart/2005/8/layout/hList7#1"/>
    <dgm:cxn modelId="{CAE3EEF8-6B6F-4748-B099-0189CBF8C32B}" type="presParOf" srcId="{D0B6F75B-0AE6-4D73-87C5-EC22E95474E4}" destId="{D8ECB304-D44E-4A13-B0A0-3B8D74D6D900}" srcOrd="3" destOrd="0" presId="urn:microsoft.com/office/officeart/2005/8/layout/hList7#1"/>
    <dgm:cxn modelId="{115A68C1-193E-4FE4-A37C-C63E7578604A}" type="presParOf" srcId="{4E3A195A-AE38-41FC-9D20-376B8E176D9E}" destId="{774CC12D-36BC-423F-9A9A-51669FBCE42B}" srcOrd="3" destOrd="0" presId="urn:microsoft.com/office/officeart/2005/8/layout/hList7#1"/>
    <dgm:cxn modelId="{BE596FFF-DBD2-4BBC-8FDC-A859B5DDC4B5}" type="presParOf" srcId="{4E3A195A-AE38-41FC-9D20-376B8E176D9E}" destId="{D4C8496A-DBBA-402D-8CAA-D3BA3592DBA1}" srcOrd="4" destOrd="0" presId="urn:microsoft.com/office/officeart/2005/8/layout/hList7#1"/>
    <dgm:cxn modelId="{9E941426-E0C9-433F-BA7F-D5A2CD5CBAB5}" type="presParOf" srcId="{D4C8496A-DBBA-402D-8CAA-D3BA3592DBA1}" destId="{0A7CAC22-2309-459A-BCD6-3AA9849BFC89}" srcOrd="0" destOrd="0" presId="urn:microsoft.com/office/officeart/2005/8/layout/hList7#1"/>
    <dgm:cxn modelId="{F655E11F-625C-4AFC-92B5-F0E7F89CCD29}" type="presParOf" srcId="{D4C8496A-DBBA-402D-8CAA-D3BA3592DBA1}" destId="{D83F95DC-357E-4F61-A209-BF3F2C947536}" srcOrd="1" destOrd="0" presId="urn:microsoft.com/office/officeart/2005/8/layout/hList7#1"/>
    <dgm:cxn modelId="{6F75BA4D-54F7-46D4-908C-4919A7BF2BBE}" type="presParOf" srcId="{D4C8496A-DBBA-402D-8CAA-D3BA3592DBA1}" destId="{23A215CA-2966-4E10-9E30-AA11E6635D77}" srcOrd="2" destOrd="0" presId="urn:microsoft.com/office/officeart/2005/8/layout/hList7#1"/>
    <dgm:cxn modelId="{CFF30E1E-ADD6-4BCB-B722-1EAF762CC3D8}" type="presParOf" srcId="{D4C8496A-DBBA-402D-8CAA-D3BA3592DBA1}" destId="{5F1EF46D-0864-4831-A2DD-7CE597EF555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FF9249-7644-41D8-9AD0-93BCD877C2E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ru-RU"/>
        </a:p>
      </dgm:t>
    </dgm:pt>
    <dgm:pt modelId="{7A53D3A3-F390-4C7A-AB10-C4C2CF99D3BF}">
      <dgm:prSet phldrT="[Текст]" custT="1"/>
      <dgm:spPr/>
      <dgm:t>
        <a:bodyPr/>
        <a:lstStyle/>
        <a:p>
          <a:r>
            <a:rPr lang="en-AU" sz="2200" b="1" i="0" dirty="0">
              <a:latin typeface="Times New Roman" panose="02020603050405020304" pitchFamily="18" charset="0"/>
              <a:cs typeface="Times New Roman" panose="02020603050405020304" pitchFamily="18" charset="0"/>
            </a:rPr>
            <a:t>AGGRAVATION</a:t>
          </a:r>
          <a:endParaRPr lang="ru-RU" sz="2200" i="0" dirty="0">
            <a:latin typeface="Times New Roman" pitchFamily="18" charset="0"/>
            <a:cs typeface="Times New Roman" pitchFamily="18" charset="0"/>
          </a:endParaRPr>
        </a:p>
      </dgm:t>
    </dgm:pt>
    <dgm:pt modelId="{7415D7D0-9A40-42EC-B749-CDF8A273FF78}" type="parTrans" cxnId="{82CB9AF4-EF82-4E20-B09E-C5E9F013BCE6}">
      <dgm:prSet/>
      <dgm:spPr/>
      <dgm:t>
        <a:bodyPr/>
        <a:lstStyle/>
        <a:p>
          <a:endParaRPr lang="ru-RU" sz="2200">
            <a:latin typeface="Times New Roman" pitchFamily="18" charset="0"/>
            <a:cs typeface="Times New Roman" pitchFamily="18" charset="0"/>
          </a:endParaRPr>
        </a:p>
      </dgm:t>
    </dgm:pt>
    <dgm:pt modelId="{9A87A7BF-C667-4E5D-AB0D-21BBE314B7C0}" type="sibTrans" cxnId="{82CB9AF4-EF82-4E20-B09E-C5E9F013BCE6}">
      <dgm:prSet/>
      <dgm:spPr/>
      <dgm:t>
        <a:bodyPr/>
        <a:lstStyle/>
        <a:p>
          <a:endParaRPr lang="ru-RU" sz="2200">
            <a:latin typeface="Times New Roman" pitchFamily="18" charset="0"/>
            <a:cs typeface="Times New Roman" pitchFamily="18" charset="0"/>
          </a:endParaRPr>
        </a:p>
      </dgm:t>
    </dgm:pt>
    <dgm:pt modelId="{6803E8EF-4CA5-4F8C-93A4-1DF6DB2390DA}">
      <dgm:prSet phldrT="[Текст]" custT="1"/>
      <dgm:spPr/>
      <dgm:t>
        <a:bodyPr/>
        <a:lstStyle/>
        <a:p>
          <a:r>
            <a:rPr lang="en-AU" sz="2200" dirty="0">
              <a:latin typeface="Times New Roman" pitchFamily="18" charset="0"/>
              <a:cs typeface="Times New Roman" pitchFamily="18" charset="0"/>
            </a:rPr>
            <a:t>ACTI</a:t>
          </a:r>
          <a:r>
            <a:rPr lang="en-US" sz="2200" dirty="0">
              <a:latin typeface="Times New Roman" pitchFamily="18" charset="0"/>
              <a:cs typeface="Times New Roman" pitchFamily="18" charset="0"/>
            </a:rPr>
            <a:t>VE</a:t>
          </a:r>
          <a:endParaRPr lang="ru-RU" sz="2200" dirty="0">
            <a:latin typeface="Times New Roman" pitchFamily="18" charset="0"/>
            <a:cs typeface="Times New Roman" pitchFamily="18" charset="0"/>
          </a:endParaRPr>
        </a:p>
      </dgm:t>
    </dgm:pt>
    <dgm:pt modelId="{17B1157C-EEA6-4D60-8185-CA95F30C1F93}" type="parTrans" cxnId="{D6F0A2A8-89E3-4B5D-9277-8E435EF0911B}">
      <dgm:prSet/>
      <dgm:spPr/>
      <dgm:t>
        <a:bodyPr/>
        <a:lstStyle/>
        <a:p>
          <a:endParaRPr lang="ru-RU" sz="2200">
            <a:latin typeface="Times New Roman" pitchFamily="18" charset="0"/>
            <a:cs typeface="Times New Roman" pitchFamily="18" charset="0"/>
          </a:endParaRPr>
        </a:p>
      </dgm:t>
    </dgm:pt>
    <dgm:pt modelId="{BE5B54EF-A664-4D20-8377-3E2D101E282A}" type="sibTrans" cxnId="{D6F0A2A8-89E3-4B5D-9277-8E435EF0911B}">
      <dgm:prSet/>
      <dgm:spPr/>
      <dgm:t>
        <a:bodyPr/>
        <a:lstStyle/>
        <a:p>
          <a:endParaRPr lang="ru-RU" sz="2200">
            <a:latin typeface="Times New Roman" pitchFamily="18" charset="0"/>
            <a:cs typeface="Times New Roman" pitchFamily="18" charset="0"/>
          </a:endParaRPr>
        </a:p>
      </dgm:t>
    </dgm:pt>
    <dgm:pt modelId="{4E30922D-D5B2-4679-B285-4CBDA156B5D5}">
      <dgm:prSet phldrT="[Текст]" custT="1"/>
      <dgm:spPr/>
      <dgm:t>
        <a:bodyPr/>
        <a:lstStyle/>
        <a:p>
          <a:r>
            <a:rPr lang="en-AU" sz="2200" dirty="0">
              <a:latin typeface="Times New Roman" pitchFamily="18" charset="0"/>
              <a:cs typeface="Times New Roman" pitchFamily="18" charset="0"/>
            </a:rPr>
            <a:t>PASSIVE</a:t>
          </a:r>
          <a:endParaRPr lang="ru-RU" sz="2200" dirty="0">
            <a:latin typeface="Times New Roman" pitchFamily="18" charset="0"/>
            <a:cs typeface="Times New Roman" pitchFamily="18" charset="0"/>
          </a:endParaRPr>
        </a:p>
      </dgm:t>
    </dgm:pt>
    <dgm:pt modelId="{CABD473B-6FD5-41D6-95B8-DA3C9B6E42D4}" type="parTrans" cxnId="{7215BFAD-AE74-461A-8B96-64EFF23FDB11}">
      <dgm:prSet/>
      <dgm:spPr/>
      <dgm:t>
        <a:bodyPr/>
        <a:lstStyle/>
        <a:p>
          <a:endParaRPr lang="ru-RU" sz="2200">
            <a:latin typeface="Times New Roman" pitchFamily="18" charset="0"/>
            <a:cs typeface="Times New Roman" pitchFamily="18" charset="0"/>
          </a:endParaRPr>
        </a:p>
      </dgm:t>
    </dgm:pt>
    <dgm:pt modelId="{5B8689B6-B558-4704-AE49-F252C3C1B732}" type="sibTrans" cxnId="{7215BFAD-AE74-461A-8B96-64EFF23FDB11}">
      <dgm:prSet/>
      <dgm:spPr/>
      <dgm:t>
        <a:bodyPr/>
        <a:lstStyle/>
        <a:p>
          <a:endParaRPr lang="ru-RU" sz="2200">
            <a:latin typeface="Times New Roman" pitchFamily="18" charset="0"/>
            <a:cs typeface="Times New Roman" pitchFamily="18" charset="0"/>
          </a:endParaRPr>
        </a:p>
      </dgm:t>
    </dgm:pt>
    <dgm:pt modelId="{900B041D-3737-44CE-8641-B1371B7634EF}">
      <dgm:prSet custT="1"/>
      <dgm:spPr/>
      <dgm:t>
        <a:bodyPr/>
        <a:lstStyle/>
        <a:p>
          <a:r>
            <a:rPr lang="en-AU" sz="2200" dirty="0">
              <a:latin typeface="Times New Roman" pitchFamily="18" charset="0"/>
              <a:cs typeface="Times New Roman" pitchFamily="18" charset="0"/>
            </a:rPr>
            <a:t>PATHOLOGIQUE</a:t>
          </a:r>
          <a:endParaRPr lang="ru-RU" sz="2200" dirty="0">
            <a:latin typeface="Times New Roman" pitchFamily="18" charset="0"/>
            <a:cs typeface="Times New Roman" pitchFamily="18" charset="0"/>
          </a:endParaRPr>
        </a:p>
      </dgm:t>
    </dgm:pt>
    <dgm:pt modelId="{C169070B-2E67-4034-A547-888B11DAEA12}" type="parTrans" cxnId="{E6B69082-3ED4-476C-86F2-3A34970849F0}">
      <dgm:prSet/>
      <dgm:spPr/>
      <dgm:t>
        <a:bodyPr/>
        <a:lstStyle/>
        <a:p>
          <a:endParaRPr lang="ru-RU" sz="2200">
            <a:latin typeface="Times New Roman" pitchFamily="18" charset="0"/>
            <a:cs typeface="Times New Roman" pitchFamily="18" charset="0"/>
          </a:endParaRPr>
        </a:p>
      </dgm:t>
    </dgm:pt>
    <dgm:pt modelId="{36B638A8-2644-42B3-8516-B38003F651FE}" type="sibTrans" cxnId="{E6B69082-3ED4-476C-86F2-3A34970849F0}">
      <dgm:prSet/>
      <dgm:spPr/>
      <dgm:t>
        <a:bodyPr/>
        <a:lstStyle/>
        <a:p>
          <a:endParaRPr lang="ru-RU" sz="2200">
            <a:latin typeface="Times New Roman" pitchFamily="18" charset="0"/>
            <a:cs typeface="Times New Roman" pitchFamily="18" charset="0"/>
          </a:endParaRPr>
        </a:p>
      </dgm:t>
    </dgm:pt>
    <dgm:pt modelId="{23F0462E-9CD6-4232-B578-EB0516AFAC71}" type="pres">
      <dgm:prSet presAssocID="{4FFF9249-7644-41D8-9AD0-93BCD877C2ED}" presName="hierChild1" presStyleCnt="0">
        <dgm:presLayoutVars>
          <dgm:chPref val="1"/>
          <dgm:dir/>
          <dgm:animOne val="branch"/>
          <dgm:animLvl val="lvl"/>
          <dgm:resizeHandles/>
        </dgm:presLayoutVars>
      </dgm:prSet>
      <dgm:spPr/>
      <dgm:t>
        <a:bodyPr/>
        <a:lstStyle/>
        <a:p>
          <a:endParaRPr lang="ru-RU"/>
        </a:p>
      </dgm:t>
    </dgm:pt>
    <dgm:pt modelId="{8C37F06A-173A-4DD1-983E-3952C6A32F0D}" type="pres">
      <dgm:prSet presAssocID="{7A53D3A3-F390-4C7A-AB10-C4C2CF99D3BF}" presName="hierRoot1" presStyleCnt="0"/>
      <dgm:spPr/>
      <dgm:t>
        <a:bodyPr/>
        <a:lstStyle/>
        <a:p>
          <a:endParaRPr lang="ru-RU"/>
        </a:p>
      </dgm:t>
    </dgm:pt>
    <dgm:pt modelId="{1AC850F4-5114-460C-BF04-AC4C145B5A43}" type="pres">
      <dgm:prSet presAssocID="{7A53D3A3-F390-4C7A-AB10-C4C2CF99D3BF}" presName="composite" presStyleCnt="0"/>
      <dgm:spPr/>
      <dgm:t>
        <a:bodyPr/>
        <a:lstStyle/>
        <a:p>
          <a:endParaRPr lang="ru-RU"/>
        </a:p>
      </dgm:t>
    </dgm:pt>
    <dgm:pt modelId="{812798E5-8D1B-4C98-A538-2EAE30E57F28}" type="pres">
      <dgm:prSet presAssocID="{7A53D3A3-F390-4C7A-AB10-C4C2CF99D3BF}" presName="background" presStyleLbl="node0" presStyleIdx="0" presStyleCnt="1"/>
      <dgm:spPr/>
      <dgm:t>
        <a:bodyPr/>
        <a:lstStyle/>
        <a:p>
          <a:endParaRPr lang="ru-RU"/>
        </a:p>
      </dgm:t>
    </dgm:pt>
    <dgm:pt modelId="{44ADE65D-52DF-492D-BE15-DB4A6AA55882}" type="pres">
      <dgm:prSet presAssocID="{7A53D3A3-F390-4C7A-AB10-C4C2CF99D3BF}" presName="text" presStyleLbl="fgAcc0" presStyleIdx="0" presStyleCnt="1" custScaleX="247802">
        <dgm:presLayoutVars>
          <dgm:chPref val="3"/>
        </dgm:presLayoutVars>
      </dgm:prSet>
      <dgm:spPr/>
      <dgm:t>
        <a:bodyPr/>
        <a:lstStyle/>
        <a:p>
          <a:endParaRPr lang="ru-RU"/>
        </a:p>
      </dgm:t>
    </dgm:pt>
    <dgm:pt modelId="{911682EE-0AF8-4C7A-98CD-017A2672C665}" type="pres">
      <dgm:prSet presAssocID="{7A53D3A3-F390-4C7A-AB10-C4C2CF99D3BF}" presName="hierChild2" presStyleCnt="0"/>
      <dgm:spPr/>
      <dgm:t>
        <a:bodyPr/>
        <a:lstStyle/>
        <a:p>
          <a:endParaRPr lang="ru-RU"/>
        </a:p>
      </dgm:t>
    </dgm:pt>
    <dgm:pt modelId="{754E5144-1A33-4328-87A2-C316D537F8C4}" type="pres">
      <dgm:prSet presAssocID="{17B1157C-EEA6-4D60-8185-CA95F30C1F93}" presName="Name10" presStyleLbl="parChTrans1D2" presStyleIdx="0" presStyleCnt="3"/>
      <dgm:spPr/>
      <dgm:t>
        <a:bodyPr/>
        <a:lstStyle/>
        <a:p>
          <a:endParaRPr lang="ru-RU"/>
        </a:p>
      </dgm:t>
    </dgm:pt>
    <dgm:pt modelId="{443FE27F-C5F5-4F66-9922-34077558D1E2}" type="pres">
      <dgm:prSet presAssocID="{6803E8EF-4CA5-4F8C-93A4-1DF6DB2390DA}" presName="hierRoot2" presStyleCnt="0"/>
      <dgm:spPr/>
      <dgm:t>
        <a:bodyPr/>
        <a:lstStyle/>
        <a:p>
          <a:endParaRPr lang="ru-RU"/>
        </a:p>
      </dgm:t>
    </dgm:pt>
    <dgm:pt modelId="{61B9BB8C-03A1-43AA-AB76-5BD93C6AD9C0}" type="pres">
      <dgm:prSet presAssocID="{6803E8EF-4CA5-4F8C-93A4-1DF6DB2390DA}" presName="composite2" presStyleCnt="0"/>
      <dgm:spPr/>
      <dgm:t>
        <a:bodyPr/>
        <a:lstStyle/>
        <a:p>
          <a:endParaRPr lang="ru-RU"/>
        </a:p>
      </dgm:t>
    </dgm:pt>
    <dgm:pt modelId="{D5FDF746-22C7-4C82-8FD4-80760FDA1989}" type="pres">
      <dgm:prSet presAssocID="{6803E8EF-4CA5-4F8C-93A4-1DF6DB2390DA}" presName="background2" presStyleLbl="node2" presStyleIdx="0" presStyleCnt="3"/>
      <dgm:spPr/>
      <dgm:t>
        <a:bodyPr/>
        <a:lstStyle/>
        <a:p>
          <a:endParaRPr lang="ru-RU"/>
        </a:p>
      </dgm:t>
    </dgm:pt>
    <dgm:pt modelId="{247F9AF4-A94D-4353-AC8C-6281788F7F05}" type="pres">
      <dgm:prSet presAssocID="{6803E8EF-4CA5-4F8C-93A4-1DF6DB2390DA}" presName="text2" presStyleLbl="fgAcc2" presStyleIdx="0" presStyleCnt="3" custScaleX="149601">
        <dgm:presLayoutVars>
          <dgm:chPref val="3"/>
        </dgm:presLayoutVars>
      </dgm:prSet>
      <dgm:spPr/>
      <dgm:t>
        <a:bodyPr/>
        <a:lstStyle/>
        <a:p>
          <a:endParaRPr lang="ru-RU"/>
        </a:p>
      </dgm:t>
    </dgm:pt>
    <dgm:pt modelId="{5C128384-7089-4622-B55C-214A1F709EAB}" type="pres">
      <dgm:prSet presAssocID="{6803E8EF-4CA5-4F8C-93A4-1DF6DB2390DA}" presName="hierChild3" presStyleCnt="0"/>
      <dgm:spPr/>
      <dgm:t>
        <a:bodyPr/>
        <a:lstStyle/>
        <a:p>
          <a:endParaRPr lang="ru-RU"/>
        </a:p>
      </dgm:t>
    </dgm:pt>
    <dgm:pt modelId="{02024815-BD51-46C1-AC9B-8CF5BC583E35}" type="pres">
      <dgm:prSet presAssocID="{CABD473B-6FD5-41D6-95B8-DA3C9B6E42D4}" presName="Name10" presStyleLbl="parChTrans1D2" presStyleIdx="1" presStyleCnt="3"/>
      <dgm:spPr/>
      <dgm:t>
        <a:bodyPr/>
        <a:lstStyle/>
        <a:p>
          <a:endParaRPr lang="ru-RU"/>
        </a:p>
      </dgm:t>
    </dgm:pt>
    <dgm:pt modelId="{1081F7CD-0ADF-4A79-9D8C-614798661239}" type="pres">
      <dgm:prSet presAssocID="{4E30922D-D5B2-4679-B285-4CBDA156B5D5}" presName="hierRoot2" presStyleCnt="0"/>
      <dgm:spPr/>
      <dgm:t>
        <a:bodyPr/>
        <a:lstStyle/>
        <a:p>
          <a:endParaRPr lang="ru-RU"/>
        </a:p>
      </dgm:t>
    </dgm:pt>
    <dgm:pt modelId="{0E6C6CE1-AA9C-4EBE-BF26-49521B9AA974}" type="pres">
      <dgm:prSet presAssocID="{4E30922D-D5B2-4679-B285-4CBDA156B5D5}" presName="composite2" presStyleCnt="0"/>
      <dgm:spPr/>
      <dgm:t>
        <a:bodyPr/>
        <a:lstStyle/>
        <a:p>
          <a:endParaRPr lang="ru-RU"/>
        </a:p>
      </dgm:t>
    </dgm:pt>
    <dgm:pt modelId="{CC2F4405-0F11-471E-8931-A5C37BF46FE1}" type="pres">
      <dgm:prSet presAssocID="{4E30922D-D5B2-4679-B285-4CBDA156B5D5}" presName="background2" presStyleLbl="node2" presStyleIdx="1" presStyleCnt="3"/>
      <dgm:spPr/>
      <dgm:t>
        <a:bodyPr/>
        <a:lstStyle/>
        <a:p>
          <a:endParaRPr lang="ru-RU"/>
        </a:p>
      </dgm:t>
    </dgm:pt>
    <dgm:pt modelId="{EFD7EA96-B0A3-4E87-9CC9-5AD8EB7C3F15}" type="pres">
      <dgm:prSet presAssocID="{4E30922D-D5B2-4679-B285-4CBDA156B5D5}" presName="text2" presStyleLbl="fgAcc2" presStyleIdx="1" presStyleCnt="3" custScaleX="149026">
        <dgm:presLayoutVars>
          <dgm:chPref val="3"/>
        </dgm:presLayoutVars>
      </dgm:prSet>
      <dgm:spPr/>
      <dgm:t>
        <a:bodyPr/>
        <a:lstStyle/>
        <a:p>
          <a:endParaRPr lang="ru-RU"/>
        </a:p>
      </dgm:t>
    </dgm:pt>
    <dgm:pt modelId="{2D4746E2-7415-4E5B-A0A3-47148918F255}" type="pres">
      <dgm:prSet presAssocID="{4E30922D-D5B2-4679-B285-4CBDA156B5D5}" presName="hierChild3" presStyleCnt="0"/>
      <dgm:spPr/>
      <dgm:t>
        <a:bodyPr/>
        <a:lstStyle/>
        <a:p>
          <a:endParaRPr lang="ru-RU"/>
        </a:p>
      </dgm:t>
    </dgm:pt>
    <dgm:pt modelId="{177C7820-63D2-42E4-9266-AB08D33E288A}" type="pres">
      <dgm:prSet presAssocID="{C169070B-2E67-4034-A547-888B11DAEA12}" presName="Name10" presStyleLbl="parChTrans1D2" presStyleIdx="2" presStyleCnt="3"/>
      <dgm:spPr/>
      <dgm:t>
        <a:bodyPr/>
        <a:lstStyle/>
        <a:p>
          <a:endParaRPr lang="ru-RU"/>
        </a:p>
      </dgm:t>
    </dgm:pt>
    <dgm:pt modelId="{A6417057-D2A7-4695-B9A3-AE104D93E533}" type="pres">
      <dgm:prSet presAssocID="{900B041D-3737-44CE-8641-B1371B7634EF}" presName="hierRoot2" presStyleCnt="0"/>
      <dgm:spPr/>
      <dgm:t>
        <a:bodyPr/>
        <a:lstStyle/>
        <a:p>
          <a:endParaRPr lang="ru-RU"/>
        </a:p>
      </dgm:t>
    </dgm:pt>
    <dgm:pt modelId="{36154AD4-DA4F-4D93-9EDE-867FD02C4108}" type="pres">
      <dgm:prSet presAssocID="{900B041D-3737-44CE-8641-B1371B7634EF}" presName="composite2" presStyleCnt="0"/>
      <dgm:spPr/>
      <dgm:t>
        <a:bodyPr/>
        <a:lstStyle/>
        <a:p>
          <a:endParaRPr lang="ru-RU"/>
        </a:p>
      </dgm:t>
    </dgm:pt>
    <dgm:pt modelId="{3F41B746-EF8F-48E6-8651-CE245A387350}" type="pres">
      <dgm:prSet presAssocID="{900B041D-3737-44CE-8641-B1371B7634EF}" presName="background2" presStyleLbl="node2" presStyleIdx="2" presStyleCnt="3"/>
      <dgm:spPr/>
      <dgm:t>
        <a:bodyPr/>
        <a:lstStyle/>
        <a:p>
          <a:endParaRPr lang="ru-RU"/>
        </a:p>
      </dgm:t>
    </dgm:pt>
    <dgm:pt modelId="{3285581D-CE8D-4106-A96F-45A96E84B047}" type="pres">
      <dgm:prSet presAssocID="{900B041D-3737-44CE-8641-B1371B7634EF}" presName="text2" presStyleLbl="fgAcc2" presStyleIdx="2" presStyleCnt="3" custScaleX="261130">
        <dgm:presLayoutVars>
          <dgm:chPref val="3"/>
        </dgm:presLayoutVars>
      </dgm:prSet>
      <dgm:spPr/>
      <dgm:t>
        <a:bodyPr/>
        <a:lstStyle/>
        <a:p>
          <a:endParaRPr lang="ru-RU"/>
        </a:p>
      </dgm:t>
    </dgm:pt>
    <dgm:pt modelId="{AEE3D9C6-55FF-4658-9F97-F834740BDDFC}" type="pres">
      <dgm:prSet presAssocID="{900B041D-3737-44CE-8641-B1371B7634EF}" presName="hierChild3" presStyleCnt="0"/>
      <dgm:spPr/>
      <dgm:t>
        <a:bodyPr/>
        <a:lstStyle/>
        <a:p>
          <a:endParaRPr lang="ru-RU"/>
        </a:p>
      </dgm:t>
    </dgm:pt>
  </dgm:ptLst>
  <dgm:cxnLst>
    <dgm:cxn modelId="{9C16E03D-EA4F-45D1-BEE8-97583E1ECE99}" type="presOf" srcId="{900B041D-3737-44CE-8641-B1371B7634EF}" destId="{3285581D-CE8D-4106-A96F-45A96E84B047}" srcOrd="0" destOrd="0" presId="urn:microsoft.com/office/officeart/2005/8/layout/hierarchy1"/>
    <dgm:cxn modelId="{90AF5D50-F92F-4BC6-A3E0-9681764A76DF}" type="presOf" srcId="{CABD473B-6FD5-41D6-95B8-DA3C9B6E42D4}" destId="{02024815-BD51-46C1-AC9B-8CF5BC583E35}" srcOrd="0" destOrd="0" presId="urn:microsoft.com/office/officeart/2005/8/layout/hierarchy1"/>
    <dgm:cxn modelId="{FBF3CA19-5714-48F6-9723-E7DBA44ADBB3}" type="presOf" srcId="{4FFF9249-7644-41D8-9AD0-93BCD877C2ED}" destId="{23F0462E-9CD6-4232-B578-EB0516AFAC71}" srcOrd="0" destOrd="0" presId="urn:microsoft.com/office/officeart/2005/8/layout/hierarchy1"/>
    <dgm:cxn modelId="{B2154BD1-B0F6-4BC5-B3B3-AC6A4F1DB83A}" type="presOf" srcId="{7A53D3A3-F390-4C7A-AB10-C4C2CF99D3BF}" destId="{44ADE65D-52DF-492D-BE15-DB4A6AA55882}" srcOrd="0" destOrd="0" presId="urn:microsoft.com/office/officeart/2005/8/layout/hierarchy1"/>
    <dgm:cxn modelId="{82CB9AF4-EF82-4E20-B09E-C5E9F013BCE6}" srcId="{4FFF9249-7644-41D8-9AD0-93BCD877C2ED}" destId="{7A53D3A3-F390-4C7A-AB10-C4C2CF99D3BF}" srcOrd="0" destOrd="0" parTransId="{7415D7D0-9A40-42EC-B749-CDF8A273FF78}" sibTransId="{9A87A7BF-C667-4E5D-AB0D-21BBE314B7C0}"/>
    <dgm:cxn modelId="{7E662075-98B7-4773-82BA-5BE956EE7990}" type="presOf" srcId="{17B1157C-EEA6-4D60-8185-CA95F30C1F93}" destId="{754E5144-1A33-4328-87A2-C316D537F8C4}" srcOrd="0" destOrd="0" presId="urn:microsoft.com/office/officeart/2005/8/layout/hierarchy1"/>
    <dgm:cxn modelId="{DAC76254-1F0F-4C50-91A7-033831B72BCB}" type="presOf" srcId="{6803E8EF-4CA5-4F8C-93A4-1DF6DB2390DA}" destId="{247F9AF4-A94D-4353-AC8C-6281788F7F05}" srcOrd="0" destOrd="0" presId="urn:microsoft.com/office/officeart/2005/8/layout/hierarchy1"/>
    <dgm:cxn modelId="{3D96A28E-476F-424E-9F76-D802250D7F49}" type="presOf" srcId="{4E30922D-D5B2-4679-B285-4CBDA156B5D5}" destId="{EFD7EA96-B0A3-4E87-9CC9-5AD8EB7C3F15}" srcOrd="0" destOrd="0" presId="urn:microsoft.com/office/officeart/2005/8/layout/hierarchy1"/>
    <dgm:cxn modelId="{AF2214A1-AB48-45A0-89A0-5BFA308F54BF}" type="presOf" srcId="{C169070B-2E67-4034-A547-888B11DAEA12}" destId="{177C7820-63D2-42E4-9266-AB08D33E288A}" srcOrd="0" destOrd="0" presId="urn:microsoft.com/office/officeart/2005/8/layout/hierarchy1"/>
    <dgm:cxn modelId="{E6B69082-3ED4-476C-86F2-3A34970849F0}" srcId="{7A53D3A3-F390-4C7A-AB10-C4C2CF99D3BF}" destId="{900B041D-3737-44CE-8641-B1371B7634EF}" srcOrd="2" destOrd="0" parTransId="{C169070B-2E67-4034-A547-888B11DAEA12}" sibTransId="{36B638A8-2644-42B3-8516-B38003F651FE}"/>
    <dgm:cxn modelId="{D6F0A2A8-89E3-4B5D-9277-8E435EF0911B}" srcId="{7A53D3A3-F390-4C7A-AB10-C4C2CF99D3BF}" destId="{6803E8EF-4CA5-4F8C-93A4-1DF6DB2390DA}" srcOrd="0" destOrd="0" parTransId="{17B1157C-EEA6-4D60-8185-CA95F30C1F93}" sibTransId="{BE5B54EF-A664-4D20-8377-3E2D101E282A}"/>
    <dgm:cxn modelId="{7215BFAD-AE74-461A-8B96-64EFF23FDB11}" srcId="{7A53D3A3-F390-4C7A-AB10-C4C2CF99D3BF}" destId="{4E30922D-D5B2-4679-B285-4CBDA156B5D5}" srcOrd="1" destOrd="0" parTransId="{CABD473B-6FD5-41D6-95B8-DA3C9B6E42D4}" sibTransId="{5B8689B6-B558-4704-AE49-F252C3C1B732}"/>
    <dgm:cxn modelId="{E7A100F7-26C3-4756-B139-2D5BE0FC6216}" type="presParOf" srcId="{23F0462E-9CD6-4232-B578-EB0516AFAC71}" destId="{8C37F06A-173A-4DD1-983E-3952C6A32F0D}" srcOrd="0" destOrd="0" presId="urn:microsoft.com/office/officeart/2005/8/layout/hierarchy1"/>
    <dgm:cxn modelId="{049FA351-EF2E-46F1-8199-AA6E006234C8}" type="presParOf" srcId="{8C37F06A-173A-4DD1-983E-3952C6A32F0D}" destId="{1AC850F4-5114-460C-BF04-AC4C145B5A43}" srcOrd="0" destOrd="0" presId="urn:microsoft.com/office/officeart/2005/8/layout/hierarchy1"/>
    <dgm:cxn modelId="{680DB85E-BD8F-4A2F-8CF7-37D652FBE5D6}" type="presParOf" srcId="{1AC850F4-5114-460C-BF04-AC4C145B5A43}" destId="{812798E5-8D1B-4C98-A538-2EAE30E57F28}" srcOrd="0" destOrd="0" presId="urn:microsoft.com/office/officeart/2005/8/layout/hierarchy1"/>
    <dgm:cxn modelId="{BA69C22C-E8B7-4A09-B1F6-F59AD9D0D01E}" type="presParOf" srcId="{1AC850F4-5114-460C-BF04-AC4C145B5A43}" destId="{44ADE65D-52DF-492D-BE15-DB4A6AA55882}" srcOrd="1" destOrd="0" presId="urn:microsoft.com/office/officeart/2005/8/layout/hierarchy1"/>
    <dgm:cxn modelId="{49E4EDCE-F31F-4961-8358-0845D622110D}" type="presParOf" srcId="{8C37F06A-173A-4DD1-983E-3952C6A32F0D}" destId="{911682EE-0AF8-4C7A-98CD-017A2672C665}" srcOrd="1" destOrd="0" presId="urn:microsoft.com/office/officeart/2005/8/layout/hierarchy1"/>
    <dgm:cxn modelId="{90B8169C-5B30-4F08-9E51-31537FC0D62A}" type="presParOf" srcId="{911682EE-0AF8-4C7A-98CD-017A2672C665}" destId="{754E5144-1A33-4328-87A2-C316D537F8C4}" srcOrd="0" destOrd="0" presId="urn:microsoft.com/office/officeart/2005/8/layout/hierarchy1"/>
    <dgm:cxn modelId="{4318434C-2F5F-4006-A008-A82BDA9AE205}" type="presParOf" srcId="{911682EE-0AF8-4C7A-98CD-017A2672C665}" destId="{443FE27F-C5F5-4F66-9922-34077558D1E2}" srcOrd="1" destOrd="0" presId="urn:microsoft.com/office/officeart/2005/8/layout/hierarchy1"/>
    <dgm:cxn modelId="{53DE6628-74A7-41FF-8D7B-6C60A9D75BF9}" type="presParOf" srcId="{443FE27F-C5F5-4F66-9922-34077558D1E2}" destId="{61B9BB8C-03A1-43AA-AB76-5BD93C6AD9C0}" srcOrd="0" destOrd="0" presId="urn:microsoft.com/office/officeart/2005/8/layout/hierarchy1"/>
    <dgm:cxn modelId="{D37EFD8B-7F4D-4350-8316-5F747D555474}" type="presParOf" srcId="{61B9BB8C-03A1-43AA-AB76-5BD93C6AD9C0}" destId="{D5FDF746-22C7-4C82-8FD4-80760FDA1989}" srcOrd="0" destOrd="0" presId="urn:microsoft.com/office/officeart/2005/8/layout/hierarchy1"/>
    <dgm:cxn modelId="{2878A187-F6E7-4851-AA06-45A6179CBA3F}" type="presParOf" srcId="{61B9BB8C-03A1-43AA-AB76-5BD93C6AD9C0}" destId="{247F9AF4-A94D-4353-AC8C-6281788F7F05}" srcOrd="1" destOrd="0" presId="urn:microsoft.com/office/officeart/2005/8/layout/hierarchy1"/>
    <dgm:cxn modelId="{4BF84AA1-0A83-420D-BC8E-16549ED42794}" type="presParOf" srcId="{443FE27F-C5F5-4F66-9922-34077558D1E2}" destId="{5C128384-7089-4622-B55C-214A1F709EAB}" srcOrd="1" destOrd="0" presId="urn:microsoft.com/office/officeart/2005/8/layout/hierarchy1"/>
    <dgm:cxn modelId="{842FCF13-115F-435B-AE02-A3FCBE2A7811}" type="presParOf" srcId="{911682EE-0AF8-4C7A-98CD-017A2672C665}" destId="{02024815-BD51-46C1-AC9B-8CF5BC583E35}" srcOrd="2" destOrd="0" presId="urn:microsoft.com/office/officeart/2005/8/layout/hierarchy1"/>
    <dgm:cxn modelId="{0F8EA2AF-0540-44A3-8676-0320E363B042}" type="presParOf" srcId="{911682EE-0AF8-4C7A-98CD-017A2672C665}" destId="{1081F7CD-0ADF-4A79-9D8C-614798661239}" srcOrd="3" destOrd="0" presId="urn:microsoft.com/office/officeart/2005/8/layout/hierarchy1"/>
    <dgm:cxn modelId="{FFEBFAC2-FBF2-45B7-94D1-92FB50B5DAF1}" type="presParOf" srcId="{1081F7CD-0ADF-4A79-9D8C-614798661239}" destId="{0E6C6CE1-AA9C-4EBE-BF26-49521B9AA974}" srcOrd="0" destOrd="0" presId="urn:microsoft.com/office/officeart/2005/8/layout/hierarchy1"/>
    <dgm:cxn modelId="{753787AE-611C-4E72-8B8F-5910C2C81C5D}" type="presParOf" srcId="{0E6C6CE1-AA9C-4EBE-BF26-49521B9AA974}" destId="{CC2F4405-0F11-471E-8931-A5C37BF46FE1}" srcOrd="0" destOrd="0" presId="urn:microsoft.com/office/officeart/2005/8/layout/hierarchy1"/>
    <dgm:cxn modelId="{B9ECC5D3-6ACF-402C-89CF-4BC2C06736FB}" type="presParOf" srcId="{0E6C6CE1-AA9C-4EBE-BF26-49521B9AA974}" destId="{EFD7EA96-B0A3-4E87-9CC9-5AD8EB7C3F15}" srcOrd="1" destOrd="0" presId="urn:microsoft.com/office/officeart/2005/8/layout/hierarchy1"/>
    <dgm:cxn modelId="{DB03D479-B453-4F97-AF82-F12CAE6D54B6}" type="presParOf" srcId="{1081F7CD-0ADF-4A79-9D8C-614798661239}" destId="{2D4746E2-7415-4E5B-A0A3-47148918F255}" srcOrd="1" destOrd="0" presId="urn:microsoft.com/office/officeart/2005/8/layout/hierarchy1"/>
    <dgm:cxn modelId="{3D2ED9A5-56E7-45B3-A185-270BBF9E063C}" type="presParOf" srcId="{911682EE-0AF8-4C7A-98CD-017A2672C665}" destId="{177C7820-63D2-42E4-9266-AB08D33E288A}" srcOrd="4" destOrd="0" presId="urn:microsoft.com/office/officeart/2005/8/layout/hierarchy1"/>
    <dgm:cxn modelId="{ACB54838-099F-4A43-84E7-7D02EC2A31E9}" type="presParOf" srcId="{911682EE-0AF8-4C7A-98CD-017A2672C665}" destId="{A6417057-D2A7-4695-B9A3-AE104D93E533}" srcOrd="5" destOrd="0" presId="urn:microsoft.com/office/officeart/2005/8/layout/hierarchy1"/>
    <dgm:cxn modelId="{D388F7FF-1325-484D-8A6A-A9CC8FA9AABE}" type="presParOf" srcId="{A6417057-D2A7-4695-B9A3-AE104D93E533}" destId="{36154AD4-DA4F-4D93-9EDE-867FD02C4108}" srcOrd="0" destOrd="0" presId="urn:microsoft.com/office/officeart/2005/8/layout/hierarchy1"/>
    <dgm:cxn modelId="{CAEE488B-6449-4F24-A6EA-BC5E5265269B}" type="presParOf" srcId="{36154AD4-DA4F-4D93-9EDE-867FD02C4108}" destId="{3F41B746-EF8F-48E6-8651-CE245A387350}" srcOrd="0" destOrd="0" presId="urn:microsoft.com/office/officeart/2005/8/layout/hierarchy1"/>
    <dgm:cxn modelId="{47AEBD80-4669-474F-AF96-1F2751D7EEEE}" type="presParOf" srcId="{36154AD4-DA4F-4D93-9EDE-867FD02C4108}" destId="{3285581D-CE8D-4106-A96F-45A96E84B047}" srcOrd="1" destOrd="0" presId="urn:microsoft.com/office/officeart/2005/8/layout/hierarchy1"/>
    <dgm:cxn modelId="{394B52B0-E174-4DB9-BEA7-B2664C7AB939}" type="presParOf" srcId="{A6417057-D2A7-4695-B9A3-AE104D93E533}" destId="{AEE3D9C6-55FF-4658-9F97-F834740BDD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FF9249-7644-41D8-9AD0-93BCD877C2ED}"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ru-RU"/>
        </a:p>
      </dgm:t>
    </dgm:pt>
    <dgm:pt modelId="{7A53D3A3-F390-4C7A-AB10-C4C2CF99D3BF}">
      <dgm:prSet phldrT="[Текст]" custT="1"/>
      <dgm:spPr/>
      <dgm:t>
        <a:bodyPr/>
        <a:lstStyle/>
        <a:p>
          <a:r>
            <a:rPr lang="en-AU" sz="2200" b="1" i="0" dirty="0" smtClean="0">
              <a:latin typeface="Times New Roman" pitchFamily="18" charset="0"/>
              <a:cs typeface="Times New Roman" pitchFamily="18" charset="0"/>
            </a:rPr>
            <a:t>SIMULATION</a:t>
          </a:r>
          <a:endParaRPr lang="ru-RU" sz="2200" i="0" dirty="0">
            <a:latin typeface="Times New Roman" pitchFamily="18" charset="0"/>
            <a:cs typeface="Times New Roman" pitchFamily="18" charset="0"/>
          </a:endParaRPr>
        </a:p>
      </dgm:t>
    </dgm:pt>
    <dgm:pt modelId="{7415D7D0-9A40-42EC-B749-CDF8A273FF78}" type="parTrans" cxnId="{82CB9AF4-EF82-4E20-B09E-C5E9F013BCE6}">
      <dgm:prSet/>
      <dgm:spPr/>
      <dgm:t>
        <a:bodyPr/>
        <a:lstStyle/>
        <a:p>
          <a:endParaRPr lang="ru-RU" sz="2200">
            <a:latin typeface="Times New Roman" pitchFamily="18" charset="0"/>
            <a:cs typeface="Times New Roman" pitchFamily="18" charset="0"/>
          </a:endParaRPr>
        </a:p>
      </dgm:t>
    </dgm:pt>
    <dgm:pt modelId="{9A87A7BF-C667-4E5D-AB0D-21BBE314B7C0}" type="sibTrans" cxnId="{82CB9AF4-EF82-4E20-B09E-C5E9F013BCE6}">
      <dgm:prSet/>
      <dgm:spPr/>
      <dgm:t>
        <a:bodyPr/>
        <a:lstStyle/>
        <a:p>
          <a:endParaRPr lang="ru-RU" sz="2200">
            <a:latin typeface="Times New Roman" pitchFamily="18" charset="0"/>
            <a:cs typeface="Times New Roman" pitchFamily="18" charset="0"/>
          </a:endParaRPr>
        </a:p>
      </dgm:t>
    </dgm:pt>
    <dgm:pt modelId="{6803E8EF-4CA5-4F8C-93A4-1DF6DB2390DA}">
      <dgm:prSet phldrT="[Текст]" custT="1"/>
      <dgm:spPr/>
      <dgm:t>
        <a:bodyPr/>
        <a:lstStyle/>
        <a:p>
          <a:r>
            <a:rPr lang="en-AU" sz="2200" b="0" i="0" dirty="0" smtClean="0">
              <a:latin typeface="Times New Roman" pitchFamily="18" charset="0"/>
              <a:cs typeface="Times New Roman" pitchFamily="18" charset="0"/>
            </a:rPr>
            <a:t>MÉTASIMULATION</a:t>
          </a:r>
          <a:endParaRPr lang="ru-RU" sz="2200" b="0" i="0" dirty="0">
            <a:latin typeface="Times New Roman" pitchFamily="18" charset="0"/>
            <a:cs typeface="Times New Roman" pitchFamily="18" charset="0"/>
          </a:endParaRPr>
        </a:p>
      </dgm:t>
    </dgm:pt>
    <dgm:pt modelId="{17B1157C-EEA6-4D60-8185-CA95F30C1F93}" type="parTrans" cxnId="{D6F0A2A8-89E3-4B5D-9277-8E435EF0911B}">
      <dgm:prSet/>
      <dgm:spPr/>
      <dgm:t>
        <a:bodyPr/>
        <a:lstStyle/>
        <a:p>
          <a:endParaRPr lang="ru-RU" sz="2200">
            <a:latin typeface="Times New Roman" pitchFamily="18" charset="0"/>
            <a:cs typeface="Times New Roman" pitchFamily="18" charset="0"/>
          </a:endParaRPr>
        </a:p>
      </dgm:t>
    </dgm:pt>
    <dgm:pt modelId="{BE5B54EF-A664-4D20-8377-3E2D101E282A}" type="sibTrans" cxnId="{D6F0A2A8-89E3-4B5D-9277-8E435EF0911B}">
      <dgm:prSet/>
      <dgm:spPr/>
      <dgm:t>
        <a:bodyPr/>
        <a:lstStyle/>
        <a:p>
          <a:endParaRPr lang="ru-RU" sz="2200">
            <a:latin typeface="Times New Roman" pitchFamily="18" charset="0"/>
            <a:cs typeface="Times New Roman" pitchFamily="18" charset="0"/>
          </a:endParaRPr>
        </a:p>
      </dgm:t>
    </dgm:pt>
    <dgm:pt modelId="{4E30922D-D5B2-4679-B285-4CBDA156B5D5}">
      <dgm:prSet phldrT="[Текст]" custT="1"/>
      <dgm:spPr/>
      <dgm:t>
        <a:bodyPr/>
        <a:lstStyle/>
        <a:p>
          <a:r>
            <a:rPr lang="en-AU" sz="2200" b="0" i="0" dirty="0" smtClean="0">
              <a:latin typeface="Times New Roman" pitchFamily="18" charset="0"/>
              <a:cs typeface="Times New Roman" pitchFamily="18" charset="0"/>
            </a:rPr>
            <a:t>SURSIMULATION</a:t>
          </a:r>
          <a:endParaRPr lang="ru-RU" sz="2200" b="0" i="0" dirty="0">
            <a:latin typeface="Times New Roman" pitchFamily="18" charset="0"/>
            <a:cs typeface="Times New Roman" pitchFamily="18" charset="0"/>
          </a:endParaRPr>
        </a:p>
      </dgm:t>
    </dgm:pt>
    <dgm:pt modelId="{CABD473B-6FD5-41D6-95B8-DA3C9B6E42D4}" type="parTrans" cxnId="{7215BFAD-AE74-461A-8B96-64EFF23FDB11}">
      <dgm:prSet/>
      <dgm:spPr/>
      <dgm:t>
        <a:bodyPr/>
        <a:lstStyle/>
        <a:p>
          <a:endParaRPr lang="ru-RU" sz="2200">
            <a:latin typeface="Times New Roman" pitchFamily="18" charset="0"/>
            <a:cs typeface="Times New Roman" pitchFamily="18" charset="0"/>
          </a:endParaRPr>
        </a:p>
      </dgm:t>
    </dgm:pt>
    <dgm:pt modelId="{5B8689B6-B558-4704-AE49-F252C3C1B732}" type="sibTrans" cxnId="{7215BFAD-AE74-461A-8B96-64EFF23FDB11}">
      <dgm:prSet/>
      <dgm:spPr/>
      <dgm:t>
        <a:bodyPr/>
        <a:lstStyle/>
        <a:p>
          <a:endParaRPr lang="ru-RU" sz="2200">
            <a:latin typeface="Times New Roman" pitchFamily="18" charset="0"/>
            <a:cs typeface="Times New Roman" pitchFamily="18" charset="0"/>
          </a:endParaRPr>
        </a:p>
      </dgm:t>
    </dgm:pt>
    <dgm:pt modelId="{23F0462E-9CD6-4232-B578-EB0516AFAC71}" type="pres">
      <dgm:prSet presAssocID="{4FFF9249-7644-41D8-9AD0-93BCD877C2ED}" presName="hierChild1" presStyleCnt="0">
        <dgm:presLayoutVars>
          <dgm:chPref val="1"/>
          <dgm:dir/>
          <dgm:animOne val="branch"/>
          <dgm:animLvl val="lvl"/>
          <dgm:resizeHandles/>
        </dgm:presLayoutVars>
      </dgm:prSet>
      <dgm:spPr/>
      <dgm:t>
        <a:bodyPr/>
        <a:lstStyle/>
        <a:p>
          <a:endParaRPr lang="ru-RU"/>
        </a:p>
      </dgm:t>
    </dgm:pt>
    <dgm:pt modelId="{8C37F06A-173A-4DD1-983E-3952C6A32F0D}" type="pres">
      <dgm:prSet presAssocID="{7A53D3A3-F390-4C7A-AB10-C4C2CF99D3BF}" presName="hierRoot1" presStyleCnt="0"/>
      <dgm:spPr/>
      <dgm:t>
        <a:bodyPr/>
        <a:lstStyle/>
        <a:p>
          <a:endParaRPr lang="ru-RU"/>
        </a:p>
      </dgm:t>
    </dgm:pt>
    <dgm:pt modelId="{1AC850F4-5114-460C-BF04-AC4C145B5A43}" type="pres">
      <dgm:prSet presAssocID="{7A53D3A3-F390-4C7A-AB10-C4C2CF99D3BF}" presName="composite" presStyleCnt="0"/>
      <dgm:spPr/>
      <dgm:t>
        <a:bodyPr/>
        <a:lstStyle/>
        <a:p>
          <a:endParaRPr lang="ru-RU"/>
        </a:p>
      </dgm:t>
    </dgm:pt>
    <dgm:pt modelId="{812798E5-8D1B-4C98-A538-2EAE30E57F28}" type="pres">
      <dgm:prSet presAssocID="{7A53D3A3-F390-4C7A-AB10-C4C2CF99D3BF}" presName="background" presStyleLbl="node0" presStyleIdx="0" presStyleCnt="1"/>
      <dgm:spPr/>
      <dgm:t>
        <a:bodyPr/>
        <a:lstStyle/>
        <a:p>
          <a:endParaRPr lang="ru-RU"/>
        </a:p>
      </dgm:t>
    </dgm:pt>
    <dgm:pt modelId="{44ADE65D-52DF-492D-BE15-DB4A6AA55882}" type="pres">
      <dgm:prSet presAssocID="{7A53D3A3-F390-4C7A-AB10-C4C2CF99D3BF}" presName="text" presStyleLbl="fgAcc0" presStyleIdx="0" presStyleCnt="1" custScaleX="247802">
        <dgm:presLayoutVars>
          <dgm:chPref val="3"/>
        </dgm:presLayoutVars>
      </dgm:prSet>
      <dgm:spPr/>
      <dgm:t>
        <a:bodyPr/>
        <a:lstStyle/>
        <a:p>
          <a:endParaRPr lang="ru-RU"/>
        </a:p>
      </dgm:t>
    </dgm:pt>
    <dgm:pt modelId="{911682EE-0AF8-4C7A-98CD-017A2672C665}" type="pres">
      <dgm:prSet presAssocID="{7A53D3A3-F390-4C7A-AB10-C4C2CF99D3BF}" presName="hierChild2" presStyleCnt="0"/>
      <dgm:spPr/>
      <dgm:t>
        <a:bodyPr/>
        <a:lstStyle/>
        <a:p>
          <a:endParaRPr lang="ru-RU"/>
        </a:p>
      </dgm:t>
    </dgm:pt>
    <dgm:pt modelId="{754E5144-1A33-4328-87A2-C316D537F8C4}" type="pres">
      <dgm:prSet presAssocID="{17B1157C-EEA6-4D60-8185-CA95F30C1F93}" presName="Name10" presStyleLbl="parChTrans1D2" presStyleIdx="0" presStyleCnt="2"/>
      <dgm:spPr/>
      <dgm:t>
        <a:bodyPr/>
        <a:lstStyle/>
        <a:p>
          <a:endParaRPr lang="ru-RU"/>
        </a:p>
      </dgm:t>
    </dgm:pt>
    <dgm:pt modelId="{443FE27F-C5F5-4F66-9922-34077558D1E2}" type="pres">
      <dgm:prSet presAssocID="{6803E8EF-4CA5-4F8C-93A4-1DF6DB2390DA}" presName="hierRoot2" presStyleCnt="0"/>
      <dgm:spPr/>
      <dgm:t>
        <a:bodyPr/>
        <a:lstStyle/>
        <a:p>
          <a:endParaRPr lang="ru-RU"/>
        </a:p>
      </dgm:t>
    </dgm:pt>
    <dgm:pt modelId="{61B9BB8C-03A1-43AA-AB76-5BD93C6AD9C0}" type="pres">
      <dgm:prSet presAssocID="{6803E8EF-4CA5-4F8C-93A4-1DF6DB2390DA}" presName="composite2" presStyleCnt="0"/>
      <dgm:spPr/>
      <dgm:t>
        <a:bodyPr/>
        <a:lstStyle/>
        <a:p>
          <a:endParaRPr lang="ru-RU"/>
        </a:p>
      </dgm:t>
    </dgm:pt>
    <dgm:pt modelId="{D5FDF746-22C7-4C82-8FD4-80760FDA1989}" type="pres">
      <dgm:prSet presAssocID="{6803E8EF-4CA5-4F8C-93A4-1DF6DB2390DA}" presName="background2" presStyleLbl="node2" presStyleIdx="0" presStyleCnt="2"/>
      <dgm:spPr/>
      <dgm:t>
        <a:bodyPr/>
        <a:lstStyle/>
        <a:p>
          <a:endParaRPr lang="ru-RU"/>
        </a:p>
      </dgm:t>
    </dgm:pt>
    <dgm:pt modelId="{247F9AF4-A94D-4353-AC8C-6281788F7F05}" type="pres">
      <dgm:prSet presAssocID="{6803E8EF-4CA5-4F8C-93A4-1DF6DB2390DA}" presName="text2" presStyleLbl="fgAcc2" presStyleIdx="0" presStyleCnt="2" custScaleX="319000">
        <dgm:presLayoutVars>
          <dgm:chPref val="3"/>
        </dgm:presLayoutVars>
      </dgm:prSet>
      <dgm:spPr/>
      <dgm:t>
        <a:bodyPr/>
        <a:lstStyle/>
        <a:p>
          <a:endParaRPr lang="ru-RU"/>
        </a:p>
      </dgm:t>
    </dgm:pt>
    <dgm:pt modelId="{5C128384-7089-4622-B55C-214A1F709EAB}" type="pres">
      <dgm:prSet presAssocID="{6803E8EF-4CA5-4F8C-93A4-1DF6DB2390DA}" presName="hierChild3" presStyleCnt="0"/>
      <dgm:spPr/>
      <dgm:t>
        <a:bodyPr/>
        <a:lstStyle/>
        <a:p>
          <a:endParaRPr lang="ru-RU"/>
        </a:p>
      </dgm:t>
    </dgm:pt>
    <dgm:pt modelId="{02024815-BD51-46C1-AC9B-8CF5BC583E35}" type="pres">
      <dgm:prSet presAssocID="{CABD473B-6FD5-41D6-95B8-DA3C9B6E42D4}" presName="Name10" presStyleLbl="parChTrans1D2" presStyleIdx="1" presStyleCnt="2"/>
      <dgm:spPr/>
      <dgm:t>
        <a:bodyPr/>
        <a:lstStyle/>
        <a:p>
          <a:endParaRPr lang="ru-RU"/>
        </a:p>
      </dgm:t>
    </dgm:pt>
    <dgm:pt modelId="{1081F7CD-0ADF-4A79-9D8C-614798661239}" type="pres">
      <dgm:prSet presAssocID="{4E30922D-D5B2-4679-B285-4CBDA156B5D5}" presName="hierRoot2" presStyleCnt="0"/>
      <dgm:spPr/>
      <dgm:t>
        <a:bodyPr/>
        <a:lstStyle/>
        <a:p>
          <a:endParaRPr lang="ru-RU"/>
        </a:p>
      </dgm:t>
    </dgm:pt>
    <dgm:pt modelId="{0E6C6CE1-AA9C-4EBE-BF26-49521B9AA974}" type="pres">
      <dgm:prSet presAssocID="{4E30922D-D5B2-4679-B285-4CBDA156B5D5}" presName="composite2" presStyleCnt="0"/>
      <dgm:spPr/>
      <dgm:t>
        <a:bodyPr/>
        <a:lstStyle/>
        <a:p>
          <a:endParaRPr lang="ru-RU"/>
        </a:p>
      </dgm:t>
    </dgm:pt>
    <dgm:pt modelId="{CC2F4405-0F11-471E-8931-A5C37BF46FE1}" type="pres">
      <dgm:prSet presAssocID="{4E30922D-D5B2-4679-B285-4CBDA156B5D5}" presName="background2" presStyleLbl="node2" presStyleIdx="1" presStyleCnt="2"/>
      <dgm:spPr/>
      <dgm:t>
        <a:bodyPr/>
        <a:lstStyle/>
        <a:p>
          <a:endParaRPr lang="ru-RU"/>
        </a:p>
      </dgm:t>
    </dgm:pt>
    <dgm:pt modelId="{EFD7EA96-B0A3-4E87-9CC9-5AD8EB7C3F15}" type="pres">
      <dgm:prSet presAssocID="{4E30922D-D5B2-4679-B285-4CBDA156B5D5}" presName="text2" presStyleLbl="fgAcc2" presStyleIdx="1" presStyleCnt="2" custScaleX="321237">
        <dgm:presLayoutVars>
          <dgm:chPref val="3"/>
        </dgm:presLayoutVars>
      </dgm:prSet>
      <dgm:spPr/>
      <dgm:t>
        <a:bodyPr/>
        <a:lstStyle/>
        <a:p>
          <a:endParaRPr lang="ru-RU"/>
        </a:p>
      </dgm:t>
    </dgm:pt>
    <dgm:pt modelId="{2D4746E2-7415-4E5B-A0A3-47148918F255}" type="pres">
      <dgm:prSet presAssocID="{4E30922D-D5B2-4679-B285-4CBDA156B5D5}" presName="hierChild3" presStyleCnt="0"/>
      <dgm:spPr/>
      <dgm:t>
        <a:bodyPr/>
        <a:lstStyle/>
        <a:p>
          <a:endParaRPr lang="ru-RU"/>
        </a:p>
      </dgm:t>
    </dgm:pt>
  </dgm:ptLst>
  <dgm:cxnLst>
    <dgm:cxn modelId="{5775BD2F-76BF-4800-A23D-73612B239257}" type="presOf" srcId="{4E30922D-D5B2-4679-B285-4CBDA156B5D5}" destId="{EFD7EA96-B0A3-4E87-9CC9-5AD8EB7C3F15}" srcOrd="0" destOrd="0" presId="urn:microsoft.com/office/officeart/2005/8/layout/hierarchy1"/>
    <dgm:cxn modelId="{4DDA0E76-B6EB-441E-B411-5E257E292BCA}" type="presOf" srcId="{17B1157C-EEA6-4D60-8185-CA95F30C1F93}" destId="{754E5144-1A33-4328-87A2-C316D537F8C4}" srcOrd="0" destOrd="0" presId="urn:microsoft.com/office/officeart/2005/8/layout/hierarchy1"/>
    <dgm:cxn modelId="{46066186-F66B-4030-A9F0-8CC8FF811AD0}" type="presOf" srcId="{7A53D3A3-F390-4C7A-AB10-C4C2CF99D3BF}" destId="{44ADE65D-52DF-492D-BE15-DB4A6AA55882}" srcOrd="0" destOrd="0" presId="urn:microsoft.com/office/officeart/2005/8/layout/hierarchy1"/>
    <dgm:cxn modelId="{82CB9AF4-EF82-4E20-B09E-C5E9F013BCE6}" srcId="{4FFF9249-7644-41D8-9AD0-93BCD877C2ED}" destId="{7A53D3A3-F390-4C7A-AB10-C4C2CF99D3BF}" srcOrd="0" destOrd="0" parTransId="{7415D7D0-9A40-42EC-B749-CDF8A273FF78}" sibTransId="{9A87A7BF-C667-4E5D-AB0D-21BBE314B7C0}"/>
    <dgm:cxn modelId="{64F7C863-55DD-42AC-B076-88C541C84DBD}" type="presOf" srcId="{CABD473B-6FD5-41D6-95B8-DA3C9B6E42D4}" destId="{02024815-BD51-46C1-AC9B-8CF5BC583E35}" srcOrd="0" destOrd="0" presId="urn:microsoft.com/office/officeart/2005/8/layout/hierarchy1"/>
    <dgm:cxn modelId="{831C453B-5D6F-4466-9EE5-1E4937EF55EF}" type="presOf" srcId="{6803E8EF-4CA5-4F8C-93A4-1DF6DB2390DA}" destId="{247F9AF4-A94D-4353-AC8C-6281788F7F05}" srcOrd="0" destOrd="0" presId="urn:microsoft.com/office/officeart/2005/8/layout/hierarchy1"/>
    <dgm:cxn modelId="{52E8BB30-2FBA-4608-9A2E-7D36C21D6EDE}" type="presOf" srcId="{4FFF9249-7644-41D8-9AD0-93BCD877C2ED}" destId="{23F0462E-9CD6-4232-B578-EB0516AFAC71}" srcOrd="0" destOrd="0" presId="urn:microsoft.com/office/officeart/2005/8/layout/hierarchy1"/>
    <dgm:cxn modelId="{D6F0A2A8-89E3-4B5D-9277-8E435EF0911B}" srcId="{7A53D3A3-F390-4C7A-AB10-C4C2CF99D3BF}" destId="{6803E8EF-4CA5-4F8C-93A4-1DF6DB2390DA}" srcOrd="0" destOrd="0" parTransId="{17B1157C-EEA6-4D60-8185-CA95F30C1F93}" sibTransId="{BE5B54EF-A664-4D20-8377-3E2D101E282A}"/>
    <dgm:cxn modelId="{7215BFAD-AE74-461A-8B96-64EFF23FDB11}" srcId="{7A53D3A3-F390-4C7A-AB10-C4C2CF99D3BF}" destId="{4E30922D-D5B2-4679-B285-4CBDA156B5D5}" srcOrd="1" destOrd="0" parTransId="{CABD473B-6FD5-41D6-95B8-DA3C9B6E42D4}" sibTransId="{5B8689B6-B558-4704-AE49-F252C3C1B732}"/>
    <dgm:cxn modelId="{FB82230C-14F5-499B-BCE2-F4ACBDA70A1E}" type="presParOf" srcId="{23F0462E-9CD6-4232-B578-EB0516AFAC71}" destId="{8C37F06A-173A-4DD1-983E-3952C6A32F0D}" srcOrd="0" destOrd="0" presId="urn:microsoft.com/office/officeart/2005/8/layout/hierarchy1"/>
    <dgm:cxn modelId="{446FE03F-C3E5-4A4B-BF8F-1E9AD522A8C1}" type="presParOf" srcId="{8C37F06A-173A-4DD1-983E-3952C6A32F0D}" destId="{1AC850F4-5114-460C-BF04-AC4C145B5A43}" srcOrd="0" destOrd="0" presId="urn:microsoft.com/office/officeart/2005/8/layout/hierarchy1"/>
    <dgm:cxn modelId="{F5D3E053-3FFB-4FA5-A7D0-39F9FD8E6EFD}" type="presParOf" srcId="{1AC850F4-5114-460C-BF04-AC4C145B5A43}" destId="{812798E5-8D1B-4C98-A538-2EAE30E57F28}" srcOrd="0" destOrd="0" presId="urn:microsoft.com/office/officeart/2005/8/layout/hierarchy1"/>
    <dgm:cxn modelId="{EB9E1AA8-7A6E-4D52-939D-643E3ED21D49}" type="presParOf" srcId="{1AC850F4-5114-460C-BF04-AC4C145B5A43}" destId="{44ADE65D-52DF-492D-BE15-DB4A6AA55882}" srcOrd="1" destOrd="0" presId="urn:microsoft.com/office/officeart/2005/8/layout/hierarchy1"/>
    <dgm:cxn modelId="{9AACBBDD-EA46-4BC9-9C66-026FF8A17287}" type="presParOf" srcId="{8C37F06A-173A-4DD1-983E-3952C6A32F0D}" destId="{911682EE-0AF8-4C7A-98CD-017A2672C665}" srcOrd="1" destOrd="0" presId="urn:microsoft.com/office/officeart/2005/8/layout/hierarchy1"/>
    <dgm:cxn modelId="{FD8718B5-8352-41B2-A333-522AFA9A65DC}" type="presParOf" srcId="{911682EE-0AF8-4C7A-98CD-017A2672C665}" destId="{754E5144-1A33-4328-87A2-C316D537F8C4}" srcOrd="0" destOrd="0" presId="urn:microsoft.com/office/officeart/2005/8/layout/hierarchy1"/>
    <dgm:cxn modelId="{1B510AD1-88C0-487B-BC60-303FBD69C85C}" type="presParOf" srcId="{911682EE-0AF8-4C7A-98CD-017A2672C665}" destId="{443FE27F-C5F5-4F66-9922-34077558D1E2}" srcOrd="1" destOrd="0" presId="urn:microsoft.com/office/officeart/2005/8/layout/hierarchy1"/>
    <dgm:cxn modelId="{A0C4E1F9-7652-40C4-BD50-3204AF94D7DC}" type="presParOf" srcId="{443FE27F-C5F5-4F66-9922-34077558D1E2}" destId="{61B9BB8C-03A1-43AA-AB76-5BD93C6AD9C0}" srcOrd="0" destOrd="0" presId="urn:microsoft.com/office/officeart/2005/8/layout/hierarchy1"/>
    <dgm:cxn modelId="{7DEAFEFD-210A-43E7-AA23-978193D055DC}" type="presParOf" srcId="{61B9BB8C-03A1-43AA-AB76-5BD93C6AD9C0}" destId="{D5FDF746-22C7-4C82-8FD4-80760FDA1989}" srcOrd="0" destOrd="0" presId="urn:microsoft.com/office/officeart/2005/8/layout/hierarchy1"/>
    <dgm:cxn modelId="{32B9E03F-0033-4ADE-AAAB-23B71FB6FA3C}" type="presParOf" srcId="{61B9BB8C-03A1-43AA-AB76-5BD93C6AD9C0}" destId="{247F9AF4-A94D-4353-AC8C-6281788F7F05}" srcOrd="1" destOrd="0" presId="urn:microsoft.com/office/officeart/2005/8/layout/hierarchy1"/>
    <dgm:cxn modelId="{DA7F457F-FEDA-4F83-BCB1-C0CE58306760}" type="presParOf" srcId="{443FE27F-C5F5-4F66-9922-34077558D1E2}" destId="{5C128384-7089-4622-B55C-214A1F709EAB}" srcOrd="1" destOrd="0" presId="urn:microsoft.com/office/officeart/2005/8/layout/hierarchy1"/>
    <dgm:cxn modelId="{7684DAE8-9BE0-4EAB-A3FD-47F54F774576}" type="presParOf" srcId="{911682EE-0AF8-4C7A-98CD-017A2672C665}" destId="{02024815-BD51-46C1-AC9B-8CF5BC583E35}" srcOrd="2" destOrd="0" presId="urn:microsoft.com/office/officeart/2005/8/layout/hierarchy1"/>
    <dgm:cxn modelId="{2C5FE6B2-9DB9-421B-B6D3-23C4E5C7C6DD}" type="presParOf" srcId="{911682EE-0AF8-4C7A-98CD-017A2672C665}" destId="{1081F7CD-0ADF-4A79-9D8C-614798661239}" srcOrd="3" destOrd="0" presId="urn:microsoft.com/office/officeart/2005/8/layout/hierarchy1"/>
    <dgm:cxn modelId="{F90F7167-3853-4A2A-979A-7CDA854E4A65}" type="presParOf" srcId="{1081F7CD-0ADF-4A79-9D8C-614798661239}" destId="{0E6C6CE1-AA9C-4EBE-BF26-49521B9AA974}" srcOrd="0" destOrd="0" presId="urn:microsoft.com/office/officeart/2005/8/layout/hierarchy1"/>
    <dgm:cxn modelId="{86DC8698-8D65-42F8-A4FF-4279BCFFF534}" type="presParOf" srcId="{0E6C6CE1-AA9C-4EBE-BF26-49521B9AA974}" destId="{CC2F4405-0F11-471E-8931-A5C37BF46FE1}" srcOrd="0" destOrd="0" presId="urn:microsoft.com/office/officeart/2005/8/layout/hierarchy1"/>
    <dgm:cxn modelId="{05AA9F0A-5B85-4A89-B227-E4742F57BA9A}" type="presParOf" srcId="{0E6C6CE1-AA9C-4EBE-BF26-49521B9AA974}" destId="{EFD7EA96-B0A3-4E87-9CC9-5AD8EB7C3F15}" srcOrd="1" destOrd="0" presId="urn:microsoft.com/office/officeart/2005/8/layout/hierarchy1"/>
    <dgm:cxn modelId="{AB4B5830-5BE4-44AE-98DC-8BBE9B2A6E11}" type="presParOf" srcId="{1081F7CD-0ADF-4A79-9D8C-614798661239}" destId="{2D4746E2-7415-4E5B-A0A3-47148918F255}"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5CC4C0-7BC9-4751-8239-31D2A44E3AA0}" type="doc">
      <dgm:prSet loTypeId="urn:microsoft.com/office/officeart/2005/8/layout/lProcess2" loCatId="list" qsTypeId="urn:microsoft.com/office/officeart/2005/8/quickstyle/simple3" qsCatId="simple" csTypeId="urn:microsoft.com/office/officeart/2005/8/colors/colorful4" csCatId="colorful" phldr="1"/>
      <dgm:spPr/>
      <dgm:t>
        <a:bodyPr/>
        <a:lstStyle/>
        <a:p>
          <a:endParaRPr lang="ru-RU"/>
        </a:p>
      </dgm:t>
    </dgm:pt>
    <dgm:pt modelId="{E617A358-3D86-4440-9392-454436117B52}">
      <dgm:prSet phldrT="[Текст]" custT="1"/>
      <dgm:spPr/>
      <dgm:t>
        <a:bodyPr/>
        <a:lstStyle/>
        <a:p>
          <a:pPr algn="ctr"/>
          <a:r>
            <a:rPr lang="en-AU" sz="2200" b="1" i="0" smtClean="0">
              <a:latin typeface="Times New Roman" panose="02020603050405020304" pitchFamily="18" charset="0"/>
              <a:cs typeface="Times New Roman" panose="02020603050405020304" pitchFamily="18" charset="0"/>
            </a:rPr>
            <a:t>L'INCAPACITÉ DE TRAVAIL</a:t>
          </a:r>
          <a:endParaRPr lang="ru-RU" sz="2200" b="1">
            <a:latin typeface="Times New Roman" pitchFamily="18" charset="0"/>
            <a:cs typeface="Times New Roman" pitchFamily="18" charset="0"/>
          </a:endParaRPr>
        </a:p>
      </dgm:t>
    </dgm:pt>
    <dgm:pt modelId="{C74DA156-22D1-4929-9C23-819B02BD7F19}" type="parTrans" cxnId="{729DB7A2-B333-41F1-B33F-F70C2A6B1DC9}">
      <dgm:prSet/>
      <dgm:spPr/>
      <dgm:t>
        <a:bodyPr/>
        <a:lstStyle/>
        <a:p>
          <a:pPr algn="ctr"/>
          <a:endParaRPr lang="ru-RU" sz="2200">
            <a:latin typeface="Times New Roman" pitchFamily="18" charset="0"/>
            <a:cs typeface="Times New Roman" pitchFamily="18" charset="0"/>
          </a:endParaRPr>
        </a:p>
      </dgm:t>
    </dgm:pt>
    <dgm:pt modelId="{AD63510D-DCA5-4BE9-84FA-E2D6FB82EE55}" type="sibTrans" cxnId="{729DB7A2-B333-41F1-B33F-F70C2A6B1DC9}">
      <dgm:prSet/>
      <dgm:spPr/>
      <dgm:t>
        <a:bodyPr/>
        <a:lstStyle/>
        <a:p>
          <a:pPr algn="ctr"/>
          <a:endParaRPr lang="ru-RU" sz="2200">
            <a:latin typeface="Times New Roman" pitchFamily="18" charset="0"/>
            <a:cs typeface="Times New Roman" pitchFamily="18" charset="0"/>
          </a:endParaRPr>
        </a:p>
      </dgm:t>
    </dgm:pt>
    <dgm:pt modelId="{18C9F47C-9426-465C-A6E3-FABE9D4C329C}">
      <dgm:prSet custT="1"/>
      <dgm:spPr/>
      <dgm:t>
        <a:bodyPr/>
        <a:lstStyle/>
        <a:p>
          <a:pPr algn="ctr"/>
          <a:r>
            <a:rPr lang="en-AU" sz="2200">
              <a:latin typeface="Times New Roman" pitchFamily="18" charset="0"/>
              <a:cs typeface="Times New Roman" pitchFamily="18" charset="0"/>
            </a:rPr>
            <a:t>TEMPORAIRE</a:t>
          </a:r>
          <a:endParaRPr lang="ru-RU" sz="2200">
            <a:latin typeface="Times New Roman" pitchFamily="18" charset="0"/>
            <a:cs typeface="Times New Roman" pitchFamily="18" charset="0"/>
          </a:endParaRPr>
        </a:p>
      </dgm:t>
    </dgm:pt>
    <dgm:pt modelId="{7380F44D-79C3-4521-AE1B-78201F9C4361}" type="parTrans" cxnId="{71AF9CD2-C7EC-4223-A30E-2F92C70B8C82}">
      <dgm:prSet/>
      <dgm:spPr/>
      <dgm:t>
        <a:bodyPr/>
        <a:lstStyle/>
        <a:p>
          <a:pPr algn="ctr"/>
          <a:endParaRPr lang="ru-RU" sz="2200">
            <a:latin typeface="Times New Roman" pitchFamily="18" charset="0"/>
            <a:cs typeface="Times New Roman" pitchFamily="18" charset="0"/>
          </a:endParaRPr>
        </a:p>
      </dgm:t>
    </dgm:pt>
    <dgm:pt modelId="{DAC5F343-4D28-4EDA-871E-70849BE4D5B5}" type="sibTrans" cxnId="{71AF9CD2-C7EC-4223-A30E-2F92C70B8C82}">
      <dgm:prSet/>
      <dgm:spPr/>
      <dgm:t>
        <a:bodyPr/>
        <a:lstStyle/>
        <a:p>
          <a:pPr algn="ctr"/>
          <a:endParaRPr lang="ru-RU" sz="2200">
            <a:latin typeface="Times New Roman" pitchFamily="18" charset="0"/>
            <a:cs typeface="Times New Roman" pitchFamily="18" charset="0"/>
          </a:endParaRPr>
        </a:p>
      </dgm:t>
    </dgm:pt>
    <dgm:pt modelId="{D926A9CB-DFC5-4DD4-8B47-A898E61D9F21}">
      <dgm:prSet custT="1"/>
      <dgm:spPr/>
      <dgm:t>
        <a:bodyPr/>
        <a:lstStyle/>
        <a:p>
          <a:pPr algn="ctr"/>
          <a:r>
            <a:rPr lang="en-AU" sz="2200">
              <a:latin typeface="Times New Roman" pitchFamily="18" charset="0"/>
              <a:cs typeface="Times New Roman" pitchFamily="18" charset="0"/>
            </a:rPr>
            <a:t>PERSISTANTE</a:t>
          </a:r>
          <a:endParaRPr lang="ru-RU" sz="2200">
            <a:latin typeface="Times New Roman" pitchFamily="18" charset="0"/>
            <a:cs typeface="Times New Roman" pitchFamily="18" charset="0"/>
          </a:endParaRPr>
        </a:p>
      </dgm:t>
    </dgm:pt>
    <dgm:pt modelId="{5A2E13E6-FF3C-4855-BDAF-76759D70F486}" type="parTrans" cxnId="{04C57093-882F-40F9-9EBC-049624ABD5F5}">
      <dgm:prSet/>
      <dgm:spPr/>
      <dgm:t>
        <a:bodyPr/>
        <a:lstStyle/>
        <a:p>
          <a:pPr algn="ctr"/>
          <a:endParaRPr lang="ru-RU" sz="2200">
            <a:latin typeface="Times New Roman" pitchFamily="18" charset="0"/>
            <a:cs typeface="Times New Roman" pitchFamily="18" charset="0"/>
          </a:endParaRPr>
        </a:p>
      </dgm:t>
    </dgm:pt>
    <dgm:pt modelId="{79EE8588-ED13-4A7D-B0C5-AAE73C722928}" type="sibTrans" cxnId="{04C57093-882F-40F9-9EBC-049624ABD5F5}">
      <dgm:prSet/>
      <dgm:spPr/>
      <dgm:t>
        <a:bodyPr/>
        <a:lstStyle/>
        <a:p>
          <a:pPr algn="ctr"/>
          <a:endParaRPr lang="ru-RU" sz="2200">
            <a:latin typeface="Times New Roman" pitchFamily="18" charset="0"/>
            <a:cs typeface="Times New Roman" pitchFamily="18" charset="0"/>
          </a:endParaRPr>
        </a:p>
      </dgm:t>
    </dgm:pt>
    <dgm:pt modelId="{DC8F8FF8-E976-4C65-A3D8-E0F9AACFD01A}" type="pres">
      <dgm:prSet presAssocID="{BE5CC4C0-7BC9-4751-8239-31D2A44E3AA0}" presName="theList" presStyleCnt="0">
        <dgm:presLayoutVars>
          <dgm:dir/>
          <dgm:animLvl val="lvl"/>
          <dgm:resizeHandles val="exact"/>
        </dgm:presLayoutVars>
      </dgm:prSet>
      <dgm:spPr/>
      <dgm:t>
        <a:bodyPr/>
        <a:lstStyle/>
        <a:p>
          <a:endParaRPr lang="ru-RU"/>
        </a:p>
      </dgm:t>
    </dgm:pt>
    <dgm:pt modelId="{906C4994-CCD4-4762-B1D3-5F844E0B40E3}" type="pres">
      <dgm:prSet presAssocID="{E617A358-3D86-4440-9392-454436117B52}" presName="compNode" presStyleCnt="0"/>
      <dgm:spPr/>
      <dgm:t>
        <a:bodyPr/>
        <a:lstStyle/>
        <a:p>
          <a:endParaRPr lang="ru-RU"/>
        </a:p>
      </dgm:t>
    </dgm:pt>
    <dgm:pt modelId="{AF35D9C9-6C1E-4596-88A8-831F7611B1DB}" type="pres">
      <dgm:prSet presAssocID="{E617A358-3D86-4440-9392-454436117B52}" presName="aNode" presStyleLbl="bgShp" presStyleIdx="0" presStyleCnt="1" custLinFactNeighborY="37"/>
      <dgm:spPr/>
      <dgm:t>
        <a:bodyPr/>
        <a:lstStyle/>
        <a:p>
          <a:endParaRPr lang="ru-RU"/>
        </a:p>
      </dgm:t>
    </dgm:pt>
    <dgm:pt modelId="{757BE77E-F7D5-482E-AEC5-DBDD3DBB5107}" type="pres">
      <dgm:prSet presAssocID="{E617A358-3D86-4440-9392-454436117B52}" presName="textNode" presStyleLbl="bgShp" presStyleIdx="0" presStyleCnt="1"/>
      <dgm:spPr/>
      <dgm:t>
        <a:bodyPr/>
        <a:lstStyle/>
        <a:p>
          <a:endParaRPr lang="ru-RU"/>
        </a:p>
      </dgm:t>
    </dgm:pt>
    <dgm:pt modelId="{3F332F60-AB78-4E39-B5C9-2112A0F753CC}" type="pres">
      <dgm:prSet presAssocID="{E617A358-3D86-4440-9392-454436117B52}" presName="compChildNode" presStyleCnt="0"/>
      <dgm:spPr/>
      <dgm:t>
        <a:bodyPr/>
        <a:lstStyle/>
        <a:p>
          <a:endParaRPr lang="ru-RU"/>
        </a:p>
      </dgm:t>
    </dgm:pt>
    <dgm:pt modelId="{0A48A269-0A35-4CB6-84F5-ABC561138933}" type="pres">
      <dgm:prSet presAssocID="{E617A358-3D86-4440-9392-454436117B52}" presName="theInnerList" presStyleCnt="0"/>
      <dgm:spPr/>
      <dgm:t>
        <a:bodyPr/>
        <a:lstStyle/>
        <a:p>
          <a:endParaRPr lang="ru-RU"/>
        </a:p>
      </dgm:t>
    </dgm:pt>
    <dgm:pt modelId="{7493BA5A-365E-48C2-8DC6-51988B2E5CD7}" type="pres">
      <dgm:prSet presAssocID="{18C9F47C-9426-465C-A6E3-FABE9D4C329C}" presName="childNode" presStyleLbl="node1" presStyleIdx="0" presStyleCnt="2" custScaleX="57203">
        <dgm:presLayoutVars>
          <dgm:bulletEnabled val="1"/>
        </dgm:presLayoutVars>
      </dgm:prSet>
      <dgm:spPr/>
      <dgm:t>
        <a:bodyPr/>
        <a:lstStyle/>
        <a:p>
          <a:endParaRPr lang="ru-RU"/>
        </a:p>
      </dgm:t>
    </dgm:pt>
    <dgm:pt modelId="{9B6404BC-A81F-4B18-AFDF-776C44D341BF}" type="pres">
      <dgm:prSet presAssocID="{18C9F47C-9426-465C-A6E3-FABE9D4C329C}" presName="aSpace2" presStyleCnt="0"/>
      <dgm:spPr/>
      <dgm:t>
        <a:bodyPr/>
        <a:lstStyle/>
        <a:p>
          <a:endParaRPr lang="ru-RU"/>
        </a:p>
      </dgm:t>
    </dgm:pt>
    <dgm:pt modelId="{13608A94-0FE7-4EF6-80D9-179BE1DD140C}" type="pres">
      <dgm:prSet presAssocID="{D926A9CB-DFC5-4DD4-8B47-A898E61D9F21}" presName="childNode" presStyleLbl="node1" presStyleIdx="1" presStyleCnt="2" custScaleX="57203">
        <dgm:presLayoutVars>
          <dgm:bulletEnabled val="1"/>
        </dgm:presLayoutVars>
      </dgm:prSet>
      <dgm:spPr/>
      <dgm:t>
        <a:bodyPr/>
        <a:lstStyle/>
        <a:p>
          <a:endParaRPr lang="ru-RU"/>
        </a:p>
      </dgm:t>
    </dgm:pt>
  </dgm:ptLst>
  <dgm:cxnLst>
    <dgm:cxn modelId="{EF5609D3-2A3B-4B32-BBBE-81E4103E09F2}" type="presOf" srcId="{E617A358-3D86-4440-9392-454436117B52}" destId="{AF35D9C9-6C1E-4596-88A8-831F7611B1DB}" srcOrd="0" destOrd="0" presId="urn:microsoft.com/office/officeart/2005/8/layout/lProcess2"/>
    <dgm:cxn modelId="{C2B88101-4739-4D29-B6C6-DEDAD6B37EDC}" type="presOf" srcId="{D926A9CB-DFC5-4DD4-8B47-A898E61D9F21}" destId="{13608A94-0FE7-4EF6-80D9-179BE1DD140C}" srcOrd="0" destOrd="0" presId="urn:microsoft.com/office/officeart/2005/8/layout/lProcess2"/>
    <dgm:cxn modelId="{544D3CBB-A8F8-4F35-AA53-52253C1659A2}" type="presOf" srcId="{BE5CC4C0-7BC9-4751-8239-31D2A44E3AA0}" destId="{DC8F8FF8-E976-4C65-A3D8-E0F9AACFD01A}" srcOrd="0" destOrd="0" presId="urn:microsoft.com/office/officeart/2005/8/layout/lProcess2"/>
    <dgm:cxn modelId="{F7A310A9-6A2A-46EB-A514-6C79005C53B9}" type="presOf" srcId="{18C9F47C-9426-465C-A6E3-FABE9D4C329C}" destId="{7493BA5A-365E-48C2-8DC6-51988B2E5CD7}" srcOrd="0" destOrd="0" presId="urn:microsoft.com/office/officeart/2005/8/layout/lProcess2"/>
    <dgm:cxn modelId="{729DB7A2-B333-41F1-B33F-F70C2A6B1DC9}" srcId="{BE5CC4C0-7BC9-4751-8239-31D2A44E3AA0}" destId="{E617A358-3D86-4440-9392-454436117B52}" srcOrd="0" destOrd="0" parTransId="{C74DA156-22D1-4929-9C23-819B02BD7F19}" sibTransId="{AD63510D-DCA5-4BE9-84FA-E2D6FB82EE55}"/>
    <dgm:cxn modelId="{04C57093-882F-40F9-9EBC-049624ABD5F5}" srcId="{E617A358-3D86-4440-9392-454436117B52}" destId="{D926A9CB-DFC5-4DD4-8B47-A898E61D9F21}" srcOrd="1" destOrd="0" parTransId="{5A2E13E6-FF3C-4855-BDAF-76759D70F486}" sibTransId="{79EE8588-ED13-4A7D-B0C5-AAE73C722928}"/>
    <dgm:cxn modelId="{71AF9CD2-C7EC-4223-A30E-2F92C70B8C82}" srcId="{E617A358-3D86-4440-9392-454436117B52}" destId="{18C9F47C-9426-465C-A6E3-FABE9D4C329C}" srcOrd="0" destOrd="0" parTransId="{7380F44D-79C3-4521-AE1B-78201F9C4361}" sibTransId="{DAC5F343-4D28-4EDA-871E-70849BE4D5B5}"/>
    <dgm:cxn modelId="{7966F188-55E6-4984-AE8F-715CA025ACB1}" type="presOf" srcId="{E617A358-3D86-4440-9392-454436117B52}" destId="{757BE77E-F7D5-482E-AEC5-DBDD3DBB5107}" srcOrd="1" destOrd="0" presId="urn:microsoft.com/office/officeart/2005/8/layout/lProcess2"/>
    <dgm:cxn modelId="{81B82D5A-5198-4334-AEA8-82FABE033C0B}" type="presParOf" srcId="{DC8F8FF8-E976-4C65-A3D8-E0F9AACFD01A}" destId="{906C4994-CCD4-4762-B1D3-5F844E0B40E3}" srcOrd="0" destOrd="0" presId="urn:microsoft.com/office/officeart/2005/8/layout/lProcess2"/>
    <dgm:cxn modelId="{8F60E57D-C797-4437-B32F-953A9214EAD6}" type="presParOf" srcId="{906C4994-CCD4-4762-B1D3-5F844E0B40E3}" destId="{AF35D9C9-6C1E-4596-88A8-831F7611B1DB}" srcOrd="0" destOrd="0" presId="urn:microsoft.com/office/officeart/2005/8/layout/lProcess2"/>
    <dgm:cxn modelId="{CC736E4F-0406-4FCC-B7C9-D203B35C6B3E}" type="presParOf" srcId="{906C4994-CCD4-4762-B1D3-5F844E0B40E3}" destId="{757BE77E-F7D5-482E-AEC5-DBDD3DBB5107}" srcOrd="1" destOrd="0" presId="urn:microsoft.com/office/officeart/2005/8/layout/lProcess2"/>
    <dgm:cxn modelId="{62CA7463-B155-44AA-8FAB-91C1FD923C10}" type="presParOf" srcId="{906C4994-CCD4-4762-B1D3-5F844E0B40E3}" destId="{3F332F60-AB78-4E39-B5C9-2112A0F753CC}" srcOrd="2" destOrd="0" presId="urn:microsoft.com/office/officeart/2005/8/layout/lProcess2"/>
    <dgm:cxn modelId="{47D57E77-9DD6-47D1-B0FB-122E0D9091CD}" type="presParOf" srcId="{3F332F60-AB78-4E39-B5C9-2112A0F753CC}" destId="{0A48A269-0A35-4CB6-84F5-ABC561138933}" srcOrd="0" destOrd="0" presId="urn:microsoft.com/office/officeart/2005/8/layout/lProcess2"/>
    <dgm:cxn modelId="{0C404F71-E156-4D0E-9894-5A296E4B17D1}" type="presParOf" srcId="{0A48A269-0A35-4CB6-84F5-ABC561138933}" destId="{7493BA5A-365E-48C2-8DC6-51988B2E5CD7}" srcOrd="0" destOrd="0" presId="urn:microsoft.com/office/officeart/2005/8/layout/lProcess2"/>
    <dgm:cxn modelId="{882D128C-1FA3-4759-81B2-8FE03C98BB00}" type="presParOf" srcId="{0A48A269-0A35-4CB6-84F5-ABC561138933}" destId="{9B6404BC-A81F-4B18-AFDF-776C44D341BF}" srcOrd="1" destOrd="0" presId="urn:microsoft.com/office/officeart/2005/8/layout/lProcess2"/>
    <dgm:cxn modelId="{F76704D9-068C-4B81-8FC2-CD8E6E7E5581}" type="presParOf" srcId="{0A48A269-0A35-4CB6-84F5-ABC561138933}" destId="{13608A94-0FE7-4EF6-80D9-179BE1DD140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54ADDC-90EC-4CC6-AC62-902D8D233633}"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ru-RU"/>
        </a:p>
      </dgm:t>
    </dgm:pt>
    <dgm:pt modelId="{6CA0E7FB-6B1A-4A86-BF6E-B414552A0178}">
      <dgm:prSet phldrT="[Текст]" custT="1"/>
      <dgm:spPr/>
      <dgm:t>
        <a:bodyPr/>
        <a:lstStyle/>
        <a:p>
          <a:pPr algn="just"/>
          <a:r>
            <a:rPr lang="en-AU" sz="2200" dirty="0" err="1">
              <a:latin typeface="Times New Roman" pitchFamily="18" charset="0"/>
              <a:cs typeface="Times New Roman" pitchFamily="18" charset="0"/>
            </a:rPr>
            <a:t>l'état</a:t>
          </a:r>
          <a:r>
            <a:rPr lang="en-AU" sz="2200" dirty="0">
              <a:latin typeface="Times New Roman" pitchFamily="18" charset="0"/>
              <a:cs typeface="Times New Roman" pitchFamily="18" charset="0"/>
            </a:rPr>
            <a:t> de </a:t>
          </a:r>
          <a:r>
            <a:rPr lang="en-AU" sz="2200" dirty="0" err="1">
              <a:latin typeface="Times New Roman" pitchFamily="18" charset="0"/>
              <a:cs typeface="Times New Roman" pitchFamily="18" charset="0"/>
            </a:rPr>
            <a:t>l'organisme</a:t>
          </a:r>
          <a:r>
            <a:rPr lang="en-AU" sz="2200" dirty="0">
              <a:latin typeface="Times New Roman" pitchFamily="18" charset="0"/>
              <a:cs typeface="Times New Roman" pitchFamily="18" charset="0"/>
            </a:rPr>
            <a:t> de la </a:t>
          </a:r>
          <a:r>
            <a:rPr lang="en-AU" sz="2200" dirty="0" err="1">
              <a:latin typeface="Times New Roman" pitchFamily="18" charset="0"/>
              <a:cs typeface="Times New Roman" pitchFamily="18" charset="0"/>
            </a:rPr>
            <a:t>personne</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conditionné</a:t>
          </a:r>
          <a:r>
            <a:rPr lang="en-AU" sz="2200" dirty="0">
              <a:latin typeface="Times New Roman" pitchFamily="18" charset="0"/>
              <a:cs typeface="Times New Roman" pitchFamily="18" charset="0"/>
            </a:rPr>
            <a:t> par les maladies, le trauma et </a:t>
          </a:r>
          <a:r>
            <a:rPr lang="en-AU" sz="2200" dirty="0" err="1">
              <a:latin typeface="Times New Roman" pitchFamily="18" charset="0"/>
              <a:cs typeface="Times New Roman" pitchFamily="18" charset="0"/>
            </a:rPr>
            <a:t>d'autres</a:t>
          </a:r>
          <a:r>
            <a:rPr lang="en-AU" sz="2200" dirty="0">
              <a:latin typeface="Times New Roman" pitchFamily="18" charset="0"/>
              <a:cs typeface="Times New Roman" pitchFamily="18" charset="0"/>
            </a:rPr>
            <a:t> raisons, à qui les violations des </a:t>
          </a:r>
          <a:r>
            <a:rPr lang="en-AU" sz="2200" dirty="0" err="1">
              <a:latin typeface="Times New Roman" pitchFamily="18" charset="0"/>
              <a:cs typeface="Times New Roman" pitchFamily="18" charset="0"/>
            </a:rPr>
            <a:t>fonctions</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sont</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accompagnées</a:t>
          </a:r>
          <a:r>
            <a:rPr lang="en-AU" sz="2200" dirty="0">
              <a:latin typeface="Times New Roman" pitchFamily="18" charset="0"/>
              <a:cs typeface="Times New Roman" pitchFamily="18" charset="0"/>
            </a:rPr>
            <a:t> par </a:t>
          </a:r>
          <a:r>
            <a:rPr lang="en-AU" sz="2200" dirty="0" err="1">
              <a:latin typeface="Times New Roman" pitchFamily="18" charset="0"/>
              <a:cs typeface="Times New Roman" pitchFamily="18" charset="0"/>
            </a:rPr>
            <a:t>l'impossibilité</a:t>
          </a:r>
          <a:r>
            <a:rPr lang="en-AU" sz="2200" dirty="0">
              <a:latin typeface="Times New Roman" pitchFamily="18" charset="0"/>
              <a:cs typeface="Times New Roman" pitchFamily="18" charset="0"/>
            </a:rPr>
            <a:t> de </a:t>
          </a:r>
          <a:r>
            <a:rPr lang="en-AU" sz="2200" dirty="0" err="1">
              <a:latin typeface="Times New Roman" pitchFamily="18" charset="0"/>
              <a:cs typeface="Times New Roman" pitchFamily="18" charset="0"/>
            </a:rPr>
            <a:t>l'exécution</a:t>
          </a:r>
          <a:r>
            <a:rPr lang="en-AU" sz="2200" dirty="0">
              <a:latin typeface="Times New Roman" pitchFamily="18" charset="0"/>
              <a:cs typeface="Times New Roman" pitchFamily="18" charset="0"/>
            </a:rPr>
            <a:t> du travail </a:t>
          </a:r>
          <a:r>
            <a:rPr lang="en-AU" sz="2200" dirty="0" err="1">
              <a:latin typeface="Times New Roman" pitchFamily="18" charset="0"/>
              <a:cs typeface="Times New Roman" pitchFamily="18" charset="0"/>
            </a:rPr>
            <a:t>professionnel</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dans</a:t>
          </a:r>
          <a:r>
            <a:rPr lang="en-AU" sz="2200" dirty="0">
              <a:latin typeface="Times New Roman" pitchFamily="18" charset="0"/>
              <a:cs typeface="Times New Roman" pitchFamily="18" charset="0"/>
            </a:rPr>
            <a:t> les conditions </a:t>
          </a:r>
          <a:r>
            <a:rPr lang="en-AU" sz="2200" dirty="0" err="1">
              <a:latin typeface="Times New Roman" pitchFamily="18" charset="0"/>
              <a:cs typeface="Times New Roman" pitchFamily="18" charset="0"/>
            </a:rPr>
            <a:t>ordinaires</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industrielles</a:t>
          </a:r>
          <a:r>
            <a:rPr lang="en-AU" sz="2200" dirty="0">
              <a:latin typeface="Times New Roman" pitchFamily="18" charset="0"/>
              <a:cs typeface="Times New Roman" pitchFamily="18" charset="0"/>
            </a:rPr>
            <a:t>, qui a le </a:t>
          </a:r>
          <a:r>
            <a:rPr lang="en-AU" sz="2200" dirty="0" err="1">
              <a:latin typeface="Times New Roman" pitchFamily="18" charset="0"/>
              <a:cs typeface="Times New Roman" pitchFamily="18" charset="0"/>
            </a:rPr>
            <a:t>caractère</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assez</a:t>
          </a:r>
          <a:r>
            <a:rPr lang="en-AU" sz="2200" dirty="0">
              <a:latin typeface="Times New Roman" pitchFamily="18" charset="0"/>
              <a:cs typeface="Times New Roman" pitchFamily="18" charset="0"/>
            </a:rPr>
            <a:t> court et </a:t>
          </a:r>
          <a:r>
            <a:rPr lang="en-AU" sz="2200" dirty="0" err="1">
              <a:latin typeface="Times New Roman" pitchFamily="18" charset="0"/>
              <a:cs typeface="Times New Roman" pitchFamily="18" charset="0"/>
            </a:rPr>
            <a:t>temporel</a:t>
          </a:r>
          <a:r>
            <a:rPr lang="en-AU" sz="2200" dirty="0">
              <a:latin typeface="Times New Roman" pitchFamily="18" charset="0"/>
              <a:cs typeface="Times New Roman" pitchFamily="18" charset="0"/>
            </a:rPr>
            <a:t>.</a:t>
          </a:r>
          <a:endParaRPr lang="ru-RU" sz="2200" b="0" dirty="0">
            <a:latin typeface="Times New Roman" pitchFamily="18" charset="0"/>
            <a:cs typeface="Times New Roman" pitchFamily="18" charset="0"/>
          </a:endParaRPr>
        </a:p>
      </dgm:t>
    </dgm:pt>
    <dgm:pt modelId="{8D04BA3E-72C8-4301-A71A-D933BF007BAD}" type="parTrans" cxnId="{BE466635-C805-48FA-8731-3BC0D9846A03}">
      <dgm:prSet/>
      <dgm:spPr/>
      <dgm:t>
        <a:bodyPr/>
        <a:lstStyle/>
        <a:p>
          <a:pPr algn="just"/>
          <a:endParaRPr lang="ru-RU" sz="2200" b="0">
            <a:latin typeface="Times New Roman" pitchFamily="18" charset="0"/>
            <a:cs typeface="Times New Roman" pitchFamily="18" charset="0"/>
          </a:endParaRPr>
        </a:p>
      </dgm:t>
    </dgm:pt>
    <dgm:pt modelId="{F957D2A0-9897-4017-8689-DFADBD1062C4}" type="sibTrans" cxnId="{BE466635-C805-48FA-8731-3BC0D9846A03}">
      <dgm:prSet/>
      <dgm:spPr/>
      <dgm:t>
        <a:bodyPr/>
        <a:lstStyle/>
        <a:p>
          <a:pPr algn="just"/>
          <a:endParaRPr lang="ru-RU" sz="2200" b="0">
            <a:latin typeface="Times New Roman" pitchFamily="18" charset="0"/>
            <a:cs typeface="Times New Roman" pitchFamily="18" charset="0"/>
          </a:endParaRPr>
        </a:p>
      </dgm:t>
    </dgm:pt>
    <dgm:pt modelId="{BCD3EA8B-8C0C-4F81-A190-8ACBE333E146}">
      <dgm:prSet phldrT="[Текст]" custT="1"/>
      <dgm:spPr/>
      <dgm:t>
        <a:bodyPr/>
        <a:lstStyle/>
        <a:p>
          <a:pPr algn="ctr"/>
          <a:r>
            <a:rPr lang="en-AU" sz="2200" b="1" i="1" smtClean="0">
              <a:latin typeface="Times New Roman" pitchFamily="18" charset="0"/>
              <a:cs typeface="Times New Roman" pitchFamily="18" charset="0"/>
            </a:rPr>
            <a:t>L'incapacité temporaire de travail</a:t>
          </a:r>
          <a:endParaRPr lang="ru-RU" sz="2200" b="1" i="1">
            <a:latin typeface="Times New Roman" pitchFamily="18" charset="0"/>
            <a:cs typeface="Times New Roman" pitchFamily="18" charset="0"/>
          </a:endParaRPr>
        </a:p>
      </dgm:t>
    </dgm:pt>
    <dgm:pt modelId="{B0C3F717-ED64-4D49-9C37-F7E0B0116087}" type="sibTrans" cxnId="{CAA2887A-D317-411D-BA6E-85076EAF5A5D}">
      <dgm:prSet/>
      <dgm:spPr/>
      <dgm:t>
        <a:bodyPr/>
        <a:lstStyle/>
        <a:p>
          <a:pPr algn="just"/>
          <a:endParaRPr lang="ru-RU" sz="2200" b="0">
            <a:latin typeface="Times New Roman" pitchFamily="18" charset="0"/>
            <a:cs typeface="Times New Roman" pitchFamily="18" charset="0"/>
          </a:endParaRPr>
        </a:p>
      </dgm:t>
    </dgm:pt>
    <dgm:pt modelId="{BF0D5A55-46E8-4C3D-8126-32D8D6F237FE}" type="parTrans" cxnId="{CAA2887A-D317-411D-BA6E-85076EAF5A5D}">
      <dgm:prSet/>
      <dgm:spPr/>
      <dgm:t>
        <a:bodyPr/>
        <a:lstStyle/>
        <a:p>
          <a:pPr algn="just"/>
          <a:endParaRPr lang="ru-RU" sz="2200" b="0">
            <a:latin typeface="Times New Roman" pitchFamily="18" charset="0"/>
            <a:cs typeface="Times New Roman" pitchFamily="18" charset="0"/>
          </a:endParaRPr>
        </a:p>
      </dgm:t>
    </dgm:pt>
    <dgm:pt modelId="{2E198304-BF00-4B56-A121-0B358722356B}" type="pres">
      <dgm:prSet presAssocID="{FF54ADDC-90EC-4CC6-AC62-902D8D233633}" presName="Name0" presStyleCnt="0">
        <dgm:presLayoutVars>
          <dgm:dir/>
          <dgm:animLvl val="lvl"/>
          <dgm:resizeHandles val="exact"/>
        </dgm:presLayoutVars>
      </dgm:prSet>
      <dgm:spPr/>
      <dgm:t>
        <a:bodyPr/>
        <a:lstStyle/>
        <a:p>
          <a:endParaRPr lang="ru-RU"/>
        </a:p>
      </dgm:t>
    </dgm:pt>
    <dgm:pt modelId="{9563767B-F112-44D9-AC7D-77BD5CFBF832}" type="pres">
      <dgm:prSet presAssocID="{BCD3EA8B-8C0C-4F81-A190-8ACBE333E146}" presName="composite" presStyleCnt="0"/>
      <dgm:spPr/>
      <dgm:t>
        <a:bodyPr/>
        <a:lstStyle/>
        <a:p>
          <a:endParaRPr lang="ru-RU"/>
        </a:p>
      </dgm:t>
    </dgm:pt>
    <dgm:pt modelId="{967A3F94-179C-42FC-8534-85377C12047C}" type="pres">
      <dgm:prSet presAssocID="{BCD3EA8B-8C0C-4F81-A190-8ACBE333E146}" presName="parTx" presStyleLbl="alignNode1" presStyleIdx="0" presStyleCnt="1" custScaleY="100000" custLinFactNeighborY="-1219">
        <dgm:presLayoutVars>
          <dgm:chMax val="0"/>
          <dgm:chPref val="0"/>
          <dgm:bulletEnabled val="1"/>
        </dgm:presLayoutVars>
      </dgm:prSet>
      <dgm:spPr/>
      <dgm:t>
        <a:bodyPr/>
        <a:lstStyle/>
        <a:p>
          <a:endParaRPr lang="ru-RU"/>
        </a:p>
      </dgm:t>
    </dgm:pt>
    <dgm:pt modelId="{502FC795-E681-4AC8-BF5B-12436BFFE71F}" type="pres">
      <dgm:prSet presAssocID="{BCD3EA8B-8C0C-4F81-A190-8ACBE333E146}" presName="desTx" presStyleLbl="alignAccFollowNode1" presStyleIdx="0" presStyleCnt="1" custScaleY="100000" custLinFactNeighborX="-49" custLinFactNeighborY="12799">
        <dgm:presLayoutVars>
          <dgm:bulletEnabled val="1"/>
        </dgm:presLayoutVars>
      </dgm:prSet>
      <dgm:spPr/>
      <dgm:t>
        <a:bodyPr/>
        <a:lstStyle/>
        <a:p>
          <a:endParaRPr lang="ru-RU"/>
        </a:p>
      </dgm:t>
    </dgm:pt>
  </dgm:ptLst>
  <dgm:cxnLst>
    <dgm:cxn modelId="{BE466635-C805-48FA-8731-3BC0D9846A03}" srcId="{BCD3EA8B-8C0C-4F81-A190-8ACBE333E146}" destId="{6CA0E7FB-6B1A-4A86-BF6E-B414552A0178}" srcOrd="0" destOrd="0" parTransId="{8D04BA3E-72C8-4301-A71A-D933BF007BAD}" sibTransId="{F957D2A0-9897-4017-8689-DFADBD1062C4}"/>
    <dgm:cxn modelId="{CAA2887A-D317-411D-BA6E-85076EAF5A5D}" srcId="{FF54ADDC-90EC-4CC6-AC62-902D8D233633}" destId="{BCD3EA8B-8C0C-4F81-A190-8ACBE333E146}" srcOrd="0" destOrd="0" parTransId="{BF0D5A55-46E8-4C3D-8126-32D8D6F237FE}" sibTransId="{B0C3F717-ED64-4D49-9C37-F7E0B0116087}"/>
    <dgm:cxn modelId="{411D7CD8-7CC5-4D1C-8F73-C5D99DFCD408}" type="presOf" srcId="{FF54ADDC-90EC-4CC6-AC62-902D8D233633}" destId="{2E198304-BF00-4B56-A121-0B358722356B}" srcOrd="0" destOrd="0" presId="urn:microsoft.com/office/officeart/2005/8/layout/hList1"/>
    <dgm:cxn modelId="{9EBBABCF-77B9-4C16-8A0E-48A0ADFDACF5}" type="presOf" srcId="{BCD3EA8B-8C0C-4F81-A190-8ACBE333E146}" destId="{967A3F94-179C-42FC-8534-85377C12047C}" srcOrd="0" destOrd="0" presId="urn:microsoft.com/office/officeart/2005/8/layout/hList1"/>
    <dgm:cxn modelId="{28160C9A-5D07-42E9-B122-A5DE33B30F66}" type="presOf" srcId="{6CA0E7FB-6B1A-4A86-BF6E-B414552A0178}" destId="{502FC795-E681-4AC8-BF5B-12436BFFE71F}" srcOrd="0" destOrd="0" presId="urn:microsoft.com/office/officeart/2005/8/layout/hList1"/>
    <dgm:cxn modelId="{FC11882A-AC1A-4CFE-9915-D3CC462AA49B}" type="presParOf" srcId="{2E198304-BF00-4B56-A121-0B358722356B}" destId="{9563767B-F112-44D9-AC7D-77BD5CFBF832}" srcOrd="0" destOrd="0" presId="urn:microsoft.com/office/officeart/2005/8/layout/hList1"/>
    <dgm:cxn modelId="{2094A2D6-31F3-497B-BC56-0BF69102B969}" type="presParOf" srcId="{9563767B-F112-44D9-AC7D-77BD5CFBF832}" destId="{967A3F94-179C-42FC-8534-85377C12047C}" srcOrd="0" destOrd="0" presId="urn:microsoft.com/office/officeart/2005/8/layout/hList1"/>
    <dgm:cxn modelId="{E1CAB0EB-43FC-4FAF-8A06-62C3FE82A454}" type="presParOf" srcId="{9563767B-F112-44D9-AC7D-77BD5CFBF832}" destId="{502FC795-E681-4AC8-BF5B-12436BFFE71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54ADDC-90EC-4CC6-AC62-902D8D233633}"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ru-RU"/>
        </a:p>
      </dgm:t>
    </dgm:pt>
    <dgm:pt modelId="{6CA0E7FB-6B1A-4A86-BF6E-B414552A0178}">
      <dgm:prSet phldrT="[Текст]" custT="1"/>
      <dgm:spPr/>
      <dgm:t>
        <a:bodyPr/>
        <a:lstStyle/>
        <a:p>
          <a:pPr algn="just"/>
          <a:r>
            <a:rPr lang="en-US" sz="2200" smtClean="0">
              <a:latin typeface="Times New Roman" panose="02020603050405020304" pitchFamily="18" charset="0"/>
              <a:cs typeface="Times New Roman" panose="02020603050405020304" pitchFamily="18" charset="0"/>
            </a:rPr>
            <a:t>c'est l'incapacité de travail de longue durée ou constante ou sa restriction considérable provoquée par la maladie chronique (le trauma, le défaut anatomique), amenant à la violation exprimée des fonctions de l'organisme.</a:t>
          </a:r>
          <a:endParaRPr lang="ru-RU" sz="2200" b="0">
            <a:latin typeface="Times New Roman" pitchFamily="18" charset="0"/>
            <a:cs typeface="Times New Roman" pitchFamily="18" charset="0"/>
          </a:endParaRPr>
        </a:p>
      </dgm:t>
    </dgm:pt>
    <dgm:pt modelId="{8D04BA3E-72C8-4301-A71A-D933BF007BAD}" type="parTrans" cxnId="{BE466635-C805-48FA-8731-3BC0D9846A03}">
      <dgm:prSet/>
      <dgm:spPr/>
      <dgm:t>
        <a:bodyPr/>
        <a:lstStyle/>
        <a:p>
          <a:pPr algn="just"/>
          <a:endParaRPr lang="ru-RU" sz="2200" b="0">
            <a:latin typeface="Times New Roman" pitchFamily="18" charset="0"/>
            <a:cs typeface="Times New Roman" pitchFamily="18" charset="0"/>
          </a:endParaRPr>
        </a:p>
      </dgm:t>
    </dgm:pt>
    <dgm:pt modelId="{F957D2A0-9897-4017-8689-DFADBD1062C4}" type="sibTrans" cxnId="{BE466635-C805-48FA-8731-3BC0D9846A03}">
      <dgm:prSet/>
      <dgm:spPr/>
      <dgm:t>
        <a:bodyPr/>
        <a:lstStyle/>
        <a:p>
          <a:pPr algn="just"/>
          <a:endParaRPr lang="ru-RU" sz="2200" b="0">
            <a:latin typeface="Times New Roman" pitchFamily="18" charset="0"/>
            <a:cs typeface="Times New Roman" pitchFamily="18" charset="0"/>
          </a:endParaRPr>
        </a:p>
      </dgm:t>
    </dgm:pt>
    <dgm:pt modelId="{BCD3EA8B-8C0C-4F81-A190-8ACBE333E146}">
      <dgm:prSet phldrT="[Текст]" custT="1"/>
      <dgm:spPr/>
      <dgm:t>
        <a:bodyPr/>
        <a:lstStyle/>
        <a:p>
          <a:pPr algn="ctr"/>
          <a:r>
            <a:rPr lang="en-AU" sz="2200" b="1" i="1" dirty="0" err="1" smtClean="0">
              <a:latin typeface="Times New Roman" panose="02020603050405020304" pitchFamily="18" charset="0"/>
              <a:cs typeface="Times New Roman" panose="02020603050405020304" pitchFamily="18" charset="0"/>
            </a:rPr>
            <a:t>L'incapacité</a:t>
          </a:r>
          <a:r>
            <a:rPr lang="en-AU" sz="2200" b="1" i="1" dirty="0" smtClean="0">
              <a:latin typeface="Times New Roman" panose="02020603050405020304" pitchFamily="18" charset="0"/>
              <a:cs typeface="Times New Roman" panose="02020603050405020304" pitchFamily="18" charset="0"/>
            </a:rPr>
            <a:t> </a:t>
          </a:r>
          <a:r>
            <a:rPr lang="ru-RU" sz="2200" b="1" i="1" dirty="0" smtClean="0">
              <a:latin typeface="Times New Roman" panose="02020603050405020304" pitchFamily="18" charset="0"/>
              <a:cs typeface="Times New Roman" panose="02020603050405020304" pitchFamily="18" charset="0"/>
            </a:rPr>
            <a:t> </a:t>
          </a:r>
          <a:r>
            <a:rPr lang="en-AU" sz="2200" b="1" i="1" dirty="0" smtClean="0">
              <a:latin typeface="Times New Roman" panose="02020603050405020304" pitchFamily="18" charset="0"/>
              <a:cs typeface="Times New Roman" panose="02020603050405020304" pitchFamily="18" charset="0"/>
            </a:rPr>
            <a:t>de</a:t>
          </a:r>
          <a:r>
            <a:rPr lang="ru-RU" sz="2200" b="1" i="1" dirty="0" smtClean="0">
              <a:latin typeface="Times New Roman" panose="02020603050405020304" pitchFamily="18" charset="0"/>
              <a:cs typeface="Times New Roman" panose="02020603050405020304" pitchFamily="18" charset="0"/>
            </a:rPr>
            <a:t> </a:t>
          </a:r>
          <a:r>
            <a:rPr lang="en-AU" sz="2200" b="1" i="1" dirty="0" smtClean="0">
              <a:latin typeface="Times New Roman" panose="02020603050405020304" pitchFamily="18" charset="0"/>
              <a:cs typeface="Times New Roman" panose="02020603050405020304" pitchFamily="18" charset="0"/>
            </a:rPr>
            <a:t> travail</a:t>
          </a:r>
          <a:r>
            <a:rPr lang="ru-RU" sz="2200" b="1" i="1" dirty="0" smtClean="0">
              <a:latin typeface="Times New Roman" panose="02020603050405020304" pitchFamily="18" charset="0"/>
              <a:cs typeface="Times New Roman" panose="02020603050405020304" pitchFamily="18" charset="0"/>
            </a:rPr>
            <a:t> </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persistante</a:t>
          </a:r>
          <a:endParaRPr lang="ru-RU" sz="2200" b="1" i="1" dirty="0">
            <a:latin typeface="Times New Roman" panose="02020603050405020304" pitchFamily="18" charset="0"/>
            <a:cs typeface="Times New Roman" panose="02020603050405020304" pitchFamily="18" charset="0"/>
          </a:endParaRPr>
        </a:p>
      </dgm:t>
    </dgm:pt>
    <dgm:pt modelId="{B0C3F717-ED64-4D49-9C37-F7E0B0116087}" type="sibTrans" cxnId="{CAA2887A-D317-411D-BA6E-85076EAF5A5D}">
      <dgm:prSet/>
      <dgm:spPr/>
      <dgm:t>
        <a:bodyPr/>
        <a:lstStyle/>
        <a:p>
          <a:pPr algn="just"/>
          <a:endParaRPr lang="ru-RU" sz="2200" b="0">
            <a:latin typeface="Times New Roman" pitchFamily="18" charset="0"/>
            <a:cs typeface="Times New Roman" pitchFamily="18" charset="0"/>
          </a:endParaRPr>
        </a:p>
      </dgm:t>
    </dgm:pt>
    <dgm:pt modelId="{BF0D5A55-46E8-4C3D-8126-32D8D6F237FE}" type="parTrans" cxnId="{CAA2887A-D317-411D-BA6E-85076EAF5A5D}">
      <dgm:prSet/>
      <dgm:spPr/>
      <dgm:t>
        <a:bodyPr/>
        <a:lstStyle/>
        <a:p>
          <a:pPr algn="just"/>
          <a:endParaRPr lang="ru-RU" sz="2200" b="0">
            <a:latin typeface="Times New Roman" pitchFamily="18" charset="0"/>
            <a:cs typeface="Times New Roman" pitchFamily="18" charset="0"/>
          </a:endParaRPr>
        </a:p>
      </dgm:t>
    </dgm:pt>
    <dgm:pt modelId="{2E198304-BF00-4B56-A121-0B358722356B}" type="pres">
      <dgm:prSet presAssocID="{FF54ADDC-90EC-4CC6-AC62-902D8D233633}" presName="Name0" presStyleCnt="0">
        <dgm:presLayoutVars>
          <dgm:dir/>
          <dgm:animLvl val="lvl"/>
          <dgm:resizeHandles val="exact"/>
        </dgm:presLayoutVars>
      </dgm:prSet>
      <dgm:spPr/>
      <dgm:t>
        <a:bodyPr/>
        <a:lstStyle/>
        <a:p>
          <a:endParaRPr lang="ru-RU"/>
        </a:p>
      </dgm:t>
    </dgm:pt>
    <dgm:pt modelId="{9563767B-F112-44D9-AC7D-77BD5CFBF832}" type="pres">
      <dgm:prSet presAssocID="{BCD3EA8B-8C0C-4F81-A190-8ACBE333E146}" presName="composite" presStyleCnt="0"/>
      <dgm:spPr/>
      <dgm:t>
        <a:bodyPr/>
        <a:lstStyle/>
        <a:p>
          <a:endParaRPr lang="ru-RU"/>
        </a:p>
      </dgm:t>
    </dgm:pt>
    <dgm:pt modelId="{967A3F94-179C-42FC-8534-85377C12047C}" type="pres">
      <dgm:prSet presAssocID="{BCD3EA8B-8C0C-4F81-A190-8ACBE333E146}" presName="parTx" presStyleLbl="alignNode1" presStyleIdx="0" presStyleCnt="1" custScaleY="100000">
        <dgm:presLayoutVars>
          <dgm:chMax val="0"/>
          <dgm:chPref val="0"/>
          <dgm:bulletEnabled val="1"/>
        </dgm:presLayoutVars>
      </dgm:prSet>
      <dgm:spPr/>
      <dgm:t>
        <a:bodyPr/>
        <a:lstStyle/>
        <a:p>
          <a:endParaRPr lang="ru-RU"/>
        </a:p>
      </dgm:t>
    </dgm:pt>
    <dgm:pt modelId="{502FC795-E681-4AC8-BF5B-12436BFFE71F}" type="pres">
      <dgm:prSet presAssocID="{BCD3EA8B-8C0C-4F81-A190-8ACBE333E146}" presName="desTx" presStyleLbl="alignAccFollowNode1" presStyleIdx="0" presStyleCnt="1">
        <dgm:presLayoutVars>
          <dgm:bulletEnabled val="1"/>
        </dgm:presLayoutVars>
      </dgm:prSet>
      <dgm:spPr/>
      <dgm:t>
        <a:bodyPr/>
        <a:lstStyle/>
        <a:p>
          <a:endParaRPr lang="ru-RU"/>
        </a:p>
      </dgm:t>
    </dgm:pt>
  </dgm:ptLst>
  <dgm:cxnLst>
    <dgm:cxn modelId="{BE466635-C805-48FA-8731-3BC0D9846A03}" srcId="{BCD3EA8B-8C0C-4F81-A190-8ACBE333E146}" destId="{6CA0E7FB-6B1A-4A86-BF6E-B414552A0178}" srcOrd="0" destOrd="0" parTransId="{8D04BA3E-72C8-4301-A71A-D933BF007BAD}" sibTransId="{F957D2A0-9897-4017-8689-DFADBD1062C4}"/>
    <dgm:cxn modelId="{CAA2887A-D317-411D-BA6E-85076EAF5A5D}" srcId="{FF54ADDC-90EC-4CC6-AC62-902D8D233633}" destId="{BCD3EA8B-8C0C-4F81-A190-8ACBE333E146}" srcOrd="0" destOrd="0" parTransId="{BF0D5A55-46E8-4C3D-8126-32D8D6F237FE}" sibTransId="{B0C3F717-ED64-4D49-9C37-F7E0B0116087}"/>
    <dgm:cxn modelId="{DC81555E-CB0D-440B-96CF-1AF6CAB492E0}" type="presOf" srcId="{6CA0E7FB-6B1A-4A86-BF6E-B414552A0178}" destId="{502FC795-E681-4AC8-BF5B-12436BFFE71F}" srcOrd="0" destOrd="0" presId="urn:microsoft.com/office/officeart/2005/8/layout/hList1"/>
    <dgm:cxn modelId="{FE27C8AC-3AC6-4D27-8534-94703CBBEB78}" type="presOf" srcId="{BCD3EA8B-8C0C-4F81-A190-8ACBE333E146}" destId="{967A3F94-179C-42FC-8534-85377C12047C}" srcOrd="0" destOrd="0" presId="urn:microsoft.com/office/officeart/2005/8/layout/hList1"/>
    <dgm:cxn modelId="{DB95D871-FF3F-46E7-B514-489205508A8D}" type="presOf" srcId="{FF54ADDC-90EC-4CC6-AC62-902D8D233633}" destId="{2E198304-BF00-4B56-A121-0B358722356B}" srcOrd="0" destOrd="0" presId="urn:microsoft.com/office/officeart/2005/8/layout/hList1"/>
    <dgm:cxn modelId="{A2BDB164-B421-4BAF-AC12-1B1D590F39AB}" type="presParOf" srcId="{2E198304-BF00-4B56-A121-0B358722356B}" destId="{9563767B-F112-44D9-AC7D-77BD5CFBF832}" srcOrd="0" destOrd="0" presId="urn:microsoft.com/office/officeart/2005/8/layout/hList1"/>
    <dgm:cxn modelId="{3CB3C9DC-2AE1-4C65-99FF-2628B020F663}" type="presParOf" srcId="{9563767B-F112-44D9-AC7D-77BD5CFBF832}" destId="{967A3F94-179C-42FC-8534-85377C12047C}" srcOrd="0" destOrd="0" presId="urn:microsoft.com/office/officeart/2005/8/layout/hList1"/>
    <dgm:cxn modelId="{19ADA70B-13E0-461A-A892-A812B52A24E0}" type="presParOf" srcId="{9563767B-F112-44D9-AC7D-77BD5CFBF832}" destId="{502FC795-E681-4AC8-BF5B-12436BFFE71F}"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F54ADDC-90EC-4CC6-AC62-902D8D233633}"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ru-RU"/>
        </a:p>
      </dgm:t>
    </dgm:pt>
    <dgm:pt modelId="{6CA0E7FB-6B1A-4A86-BF6E-B414552A0178}">
      <dgm:prSet phldrT="[Текст]" custT="1"/>
      <dgm:spPr/>
      <dgm:t>
        <a:bodyPr/>
        <a:lstStyle/>
        <a:p>
          <a:pPr algn="just"/>
          <a:r>
            <a:rPr lang="en-AU" sz="2200" dirty="0" smtClean="0">
              <a:latin typeface="Times New Roman" pitchFamily="18" charset="0"/>
              <a:cs typeface="Times New Roman" pitchFamily="18" charset="0"/>
            </a:rPr>
            <a:t>l'</a:t>
          </a:r>
          <a:r>
            <a:rPr lang="en-US" sz="2200" dirty="0" smtClean="0">
              <a:latin typeface="Times New Roman" panose="02020603050405020304" pitchFamily="18" charset="0"/>
              <a:cs typeface="Times New Roman" panose="02020603050405020304" pitchFamily="18" charset="0"/>
            </a:rPr>
            <a:t>aspect de </a:t>
          </a:r>
          <a:r>
            <a:rPr lang="en-US" sz="2200" dirty="0" err="1" smtClean="0">
              <a:latin typeface="Times New Roman" panose="02020603050405020304" pitchFamily="18" charset="0"/>
              <a:cs typeface="Times New Roman" panose="02020603050405020304" pitchFamily="18" charset="0"/>
            </a:rPr>
            <a:t>l'expertise</a:t>
          </a:r>
          <a:r>
            <a:rPr lang="en-US" sz="2200" dirty="0" smtClean="0">
              <a:latin typeface="Times New Roman" panose="02020603050405020304" pitchFamily="18" charset="0"/>
              <a:cs typeface="Times New Roman" panose="02020603050405020304" pitchFamily="18" charset="0"/>
            </a:rPr>
            <a:t>, le but principal de qui </a:t>
          </a:r>
          <a:r>
            <a:rPr lang="en-US" sz="2200" dirty="0" err="1" smtClean="0">
              <a:latin typeface="Times New Roman" panose="02020603050405020304" pitchFamily="18" charset="0"/>
              <a:cs typeface="Times New Roman" panose="02020603050405020304" pitchFamily="18" charset="0"/>
            </a:rPr>
            <a:t>est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l'estimation</a:t>
          </a:r>
          <a:r>
            <a:rPr lang="en-US" sz="2200" dirty="0" smtClean="0">
              <a:latin typeface="Times New Roman" panose="02020603050405020304" pitchFamily="18" charset="0"/>
              <a:cs typeface="Times New Roman" panose="02020603050405020304" pitchFamily="18" charset="0"/>
            </a:rPr>
            <a:t> de </a:t>
          </a:r>
          <a:r>
            <a:rPr lang="en-US" sz="2200" dirty="0" err="1" smtClean="0">
              <a:latin typeface="Times New Roman" panose="02020603050405020304" pitchFamily="18" charset="0"/>
              <a:cs typeface="Times New Roman" panose="02020603050405020304" pitchFamily="18" charset="0"/>
            </a:rPr>
            <a:t>l'état</a:t>
          </a:r>
          <a:r>
            <a:rPr lang="en-US" sz="2200" dirty="0" smtClean="0">
              <a:latin typeface="Times New Roman" panose="02020603050405020304" pitchFamily="18" charset="0"/>
              <a:cs typeface="Times New Roman" panose="02020603050405020304" pitchFamily="18" charset="0"/>
            </a:rPr>
            <a:t> de santé du patient, la </a:t>
          </a:r>
          <a:r>
            <a:rPr lang="en-US" sz="2200" dirty="0" err="1" smtClean="0">
              <a:latin typeface="Times New Roman" panose="02020603050405020304" pitchFamily="18" charset="0"/>
              <a:cs typeface="Times New Roman" panose="02020603050405020304" pitchFamily="18" charset="0"/>
            </a:rPr>
            <a:t>qualité</a:t>
          </a:r>
          <a:r>
            <a:rPr lang="en-US" sz="2200" dirty="0" smtClean="0">
              <a:latin typeface="Times New Roman" panose="02020603050405020304" pitchFamily="18" charset="0"/>
              <a:cs typeface="Times New Roman" panose="02020603050405020304" pitchFamily="18" charset="0"/>
            </a:rPr>
            <a:t> et </a:t>
          </a:r>
          <a:r>
            <a:rPr lang="en-US" sz="2200" dirty="0" err="1" smtClean="0">
              <a:latin typeface="Times New Roman" panose="02020603050405020304" pitchFamily="18" charset="0"/>
              <a:cs typeface="Times New Roman" panose="02020603050405020304" pitchFamily="18" charset="0"/>
            </a:rPr>
            <a:t>l'efficacité</a:t>
          </a:r>
          <a:r>
            <a:rPr lang="en-US" sz="2200" dirty="0" smtClean="0">
              <a:latin typeface="Times New Roman" panose="02020603050405020304" pitchFamily="18" charset="0"/>
              <a:cs typeface="Times New Roman" panose="02020603050405020304" pitchFamily="18" charset="0"/>
            </a:rPr>
            <a:t> du </a:t>
          </a:r>
          <a:r>
            <a:rPr lang="en-US" sz="2200" dirty="0" err="1" smtClean="0">
              <a:latin typeface="Times New Roman" panose="02020603050405020304" pitchFamily="18" charset="0"/>
              <a:cs typeface="Times New Roman" panose="02020603050405020304" pitchFamily="18" charset="0"/>
            </a:rPr>
            <a:t>traitement</a:t>
          </a:r>
          <a:r>
            <a:rPr lang="en-US" sz="2200" dirty="0" smtClean="0">
              <a:latin typeface="Times New Roman" panose="02020603050405020304" pitchFamily="18" charset="0"/>
              <a:cs typeface="Times New Roman" panose="02020603050405020304" pitchFamily="18" charset="0"/>
            </a:rPr>
            <a:t> fait, les </a:t>
          </a:r>
          <a:r>
            <a:rPr lang="en-US" sz="2200" dirty="0" err="1" smtClean="0">
              <a:latin typeface="Times New Roman" panose="02020603050405020304" pitchFamily="18" charset="0"/>
              <a:cs typeface="Times New Roman" panose="02020603050405020304" pitchFamily="18" charset="0"/>
            </a:rPr>
            <a:t>possibilités</a:t>
          </a:r>
          <a:r>
            <a:rPr lang="en-US" sz="2200" dirty="0" smtClean="0">
              <a:latin typeface="Times New Roman" panose="02020603050405020304" pitchFamily="18" charset="0"/>
              <a:cs typeface="Times New Roman" panose="02020603050405020304" pitchFamily="18" charset="0"/>
            </a:rPr>
            <a:t> de </a:t>
          </a:r>
          <a:r>
            <a:rPr lang="en-US" sz="2200" dirty="0" err="1" smtClean="0">
              <a:latin typeface="Times New Roman" panose="02020603050405020304" pitchFamily="18" charset="0"/>
              <a:cs typeface="Times New Roman" panose="02020603050405020304" pitchFamily="18" charset="0"/>
            </a:rPr>
            <a:t>réaliser</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l'activité</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professionnelle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ainsi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que</a:t>
          </a:r>
          <a:r>
            <a:rPr lang="en-US" sz="2200" dirty="0" smtClean="0">
              <a:latin typeface="Times New Roman" panose="02020603050405020304" pitchFamily="18" charset="0"/>
              <a:cs typeface="Times New Roman" panose="02020603050405020304" pitchFamily="18" charset="0"/>
            </a:rPr>
            <a:t> la </a:t>
          </a:r>
          <a:r>
            <a:rPr lang="en-US" sz="2200" dirty="0" err="1" smtClean="0">
              <a:latin typeface="Times New Roman" panose="02020603050405020304" pitchFamily="18" charset="0"/>
              <a:cs typeface="Times New Roman" panose="02020603050405020304" pitchFamily="18" charset="0"/>
            </a:rPr>
            <a:t>définition</a:t>
          </a:r>
          <a:r>
            <a:rPr lang="en-US" sz="2200" dirty="0" smtClean="0">
              <a:latin typeface="Times New Roman" panose="02020603050405020304" pitchFamily="18" charset="0"/>
              <a:cs typeface="Times New Roman" panose="02020603050405020304" pitchFamily="18" charset="0"/>
            </a:rPr>
            <a:t> du </a:t>
          </a:r>
          <a:r>
            <a:rPr lang="en-US" sz="2200" dirty="0" err="1" smtClean="0">
              <a:latin typeface="Times New Roman" panose="02020603050405020304" pitchFamily="18" charset="0"/>
              <a:cs typeface="Times New Roman" panose="02020603050405020304" pitchFamily="18" charset="0"/>
            </a:rPr>
            <a:t>degré</a:t>
          </a:r>
          <a:r>
            <a:rPr lang="en-US" sz="2200" dirty="0" smtClean="0">
              <a:latin typeface="Times New Roman" panose="02020603050405020304" pitchFamily="18" charset="0"/>
              <a:cs typeface="Times New Roman" panose="02020603050405020304" pitchFamily="18" charset="0"/>
            </a:rPr>
            <a:t> et des </a:t>
          </a:r>
          <a:r>
            <a:rPr lang="en-US" sz="2200" dirty="0" err="1" smtClean="0">
              <a:latin typeface="Times New Roman" panose="02020603050405020304" pitchFamily="18" charset="0"/>
              <a:cs typeface="Times New Roman" panose="02020603050405020304" pitchFamily="18" charset="0"/>
            </a:rPr>
            <a:t>délais</a:t>
          </a:r>
          <a:r>
            <a:rPr lang="en-US" sz="2200" dirty="0" smtClean="0">
              <a:latin typeface="Times New Roman" panose="02020603050405020304" pitchFamily="18" charset="0"/>
              <a:cs typeface="Times New Roman" panose="02020603050405020304" pitchFamily="18" charset="0"/>
            </a:rPr>
            <a:t> de la </a:t>
          </a:r>
          <a:r>
            <a:rPr lang="en-US" sz="2200" dirty="0" err="1" smtClean="0">
              <a:latin typeface="Times New Roman" panose="02020603050405020304" pitchFamily="18" charset="0"/>
              <a:cs typeface="Times New Roman" panose="02020603050405020304" pitchFamily="18" charset="0"/>
            </a:rPr>
            <a:t>perte</a:t>
          </a:r>
          <a:r>
            <a:rPr lang="en-US" sz="2200" dirty="0" smtClean="0">
              <a:latin typeface="Times New Roman" panose="02020603050405020304" pitchFamily="18" charset="0"/>
              <a:cs typeface="Times New Roman" panose="02020603050405020304" pitchFamily="18" charset="0"/>
            </a:rPr>
            <a:t> de la </a:t>
          </a:r>
          <a:r>
            <a:rPr lang="en-US" sz="2200" dirty="0" err="1" smtClean="0">
              <a:latin typeface="Times New Roman" panose="02020603050405020304" pitchFamily="18" charset="0"/>
              <a:cs typeface="Times New Roman" panose="02020603050405020304" pitchFamily="18" charset="0"/>
            </a:rPr>
            <a:t>capacité</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temporaire</a:t>
          </a:r>
          <a:r>
            <a:rPr lang="en-US" sz="2200" dirty="0" smtClean="0">
              <a:latin typeface="Times New Roman" panose="02020603050405020304" pitchFamily="18" charset="0"/>
              <a:cs typeface="Times New Roman" panose="02020603050405020304" pitchFamily="18" charset="0"/>
            </a:rPr>
            <a:t> de travail.</a:t>
          </a:r>
          <a:endParaRPr lang="ru-RU" sz="2200" b="0" dirty="0">
            <a:latin typeface="Times New Roman" pitchFamily="18" charset="0"/>
            <a:cs typeface="Times New Roman" pitchFamily="18" charset="0"/>
          </a:endParaRPr>
        </a:p>
      </dgm:t>
    </dgm:pt>
    <dgm:pt modelId="{8D04BA3E-72C8-4301-A71A-D933BF007BAD}" type="parTrans" cxnId="{BE466635-C805-48FA-8731-3BC0D9846A03}">
      <dgm:prSet/>
      <dgm:spPr/>
      <dgm:t>
        <a:bodyPr/>
        <a:lstStyle/>
        <a:p>
          <a:pPr algn="just"/>
          <a:endParaRPr lang="ru-RU" sz="2200" b="0">
            <a:latin typeface="Times New Roman" pitchFamily="18" charset="0"/>
            <a:cs typeface="Times New Roman" pitchFamily="18" charset="0"/>
          </a:endParaRPr>
        </a:p>
      </dgm:t>
    </dgm:pt>
    <dgm:pt modelId="{F957D2A0-9897-4017-8689-DFADBD1062C4}" type="sibTrans" cxnId="{BE466635-C805-48FA-8731-3BC0D9846A03}">
      <dgm:prSet/>
      <dgm:spPr/>
      <dgm:t>
        <a:bodyPr/>
        <a:lstStyle/>
        <a:p>
          <a:pPr algn="just"/>
          <a:endParaRPr lang="ru-RU" sz="2200" b="0">
            <a:latin typeface="Times New Roman" pitchFamily="18" charset="0"/>
            <a:cs typeface="Times New Roman" pitchFamily="18" charset="0"/>
          </a:endParaRPr>
        </a:p>
      </dgm:t>
    </dgm:pt>
    <dgm:pt modelId="{BCD3EA8B-8C0C-4F81-A190-8ACBE333E146}">
      <dgm:prSet phldrT="[Текст]" custT="1"/>
      <dgm:spPr/>
      <dgm:t>
        <a:bodyPr/>
        <a:lstStyle/>
        <a:p>
          <a:pPr algn="ctr"/>
          <a:r>
            <a:rPr lang="en-AU" sz="2200" b="1" i="1" smtClean="0">
              <a:latin typeface="Times New Roman" pitchFamily="18" charset="0"/>
              <a:cs typeface="Times New Roman" pitchFamily="18" charset="0"/>
            </a:rPr>
            <a:t>L</a:t>
          </a:r>
          <a:r>
            <a:rPr lang="en-US" sz="2200" b="1" i="1" smtClean="0">
              <a:latin typeface="Times New Roman" panose="02020603050405020304" pitchFamily="18" charset="0"/>
              <a:cs typeface="Times New Roman" panose="02020603050405020304" pitchFamily="18" charset="0"/>
            </a:rPr>
            <a:t>'expertise de </a:t>
          </a:r>
          <a:r>
            <a:rPr lang="en-AU" sz="2200" b="1" i="1" smtClean="0">
              <a:latin typeface="Times New Roman" panose="02020603050405020304" pitchFamily="18" charset="0"/>
              <a:cs typeface="Times New Roman" panose="02020603050405020304" pitchFamily="18" charset="0"/>
            </a:rPr>
            <a:t>l</a:t>
          </a:r>
          <a:r>
            <a:rPr lang="en-US" sz="2200" b="1" i="1" smtClean="0">
              <a:latin typeface="Times New Roman" panose="02020603050405020304" pitchFamily="18" charset="0"/>
              <a:cs typeface="Times New Roman" panose="02020603050405020304" pitchFamily="18" charset="0"/>
            </a:rPr>
            <a:t>'in</a:t>
          </a:r>
          <a:r>
            <a:rPr lang="en-AU" sz="2200" b="1" i="1" smtClean="0">
              <a:latin typeface="Times New Roman" panose="02020603050405020304" pitchFamily="18" charset="0"/>
              <a:cs typeface="Times New Roman" panose="02020603050405020304" pitchFamily="18" charset="0"/>
            </a:rPr>
            <a:t>capacit</a:t>
          </a:r>
          <a:r>
            <a:rPr lang="en-US" sz="2200" b="1" i="1" smtClean="0">
              <a:latin typeface="Times New Roman" panose="02020603050405020304" pitchFamily="18" charset="0"/>
              <a:cs typeface="Times New Roman" panose="02020603050405020304" pitchFamily="18" charset="0"/>
            </a:rPr>
            <a:t>é temporaire </a:t>
          </a:r>
          <a:r>
            <a:rPr lang="en-AU" sz="2200" b="1" i="1" smtClean="0">
              <a:latin typeface="Times New Roman" panose="02020603050405020304" pitchFamily="18" charset="0"/>
              <a:cs typeface="Times New Roman" panose="02020603050405020304" pitchFamily="18" charset="0"/>
            </a:rPr>
            <a:t>de travail</a:t>
          </a:r>
          <a:endParaRPr lang="ru-RU" sz="2200" b="1" i="1">
            <a:latin typeface="Times New Roman" pitchFamily="18" charset="0"/>
            <a:cs typeface="Times New Roman" pitchFamily="18" charset="0"/>
          </a:endParaRPr>
        </a:p>
      </dgm:t>
    </dgm:pt>
    <dgm:pt modelId="{B0C3F717-ED64-4D49-9C37-F7E0B0116087}" type="sibTrans" cxnId="{CAA2887A-D317-411D-BA6E-85076EAF5A5D}">
      <dgm:prSet/>
      <dgm:spPr/>
      <dgm:t>
        <a:bodyPr/>
        <a:lstStyle/>
        <a:p>
          <a:pPr algn="just"/>
          <a:endParaRPr lang="ru-RU" sz="2200" b="0">
            <a:latin typeface="Times New Roman" pitchFamily="18" charset="0"/>
            <a:cs typeface="Times New Roman" pitchFamily="18" charset="0"/>
          </a:endParaRPr>
        </a:p>
      </dgm:t>
    </dgm:pt>
    <dgm:pt modelId="{BF0D5A55-46E8-4C3D-8126-32D8D6F237FE}" type="parTrans" cxnId="{CAA2887A-D317-411D-BA6E-85076EAF5A5D}">
      <dgm:prSet/>
      <dgm:spPr/>
      <dgm:t>
        <a:bodyPr/>
        <a:lstStyle/>
        <a:p>
          <a:pPr algn="just"/>
          <a:endParaRPr lang="ru-RU" sz="2200" b="0">
            <a:latin typeface="Times New Roman" pitchFamily="18" charset="0"/>
            <a:cs typeface="Times New Roman" pitchFamily="18" charset="0"/>
          </a:endParaRPr>
        </a:p>
      </dgm:t>
    </dgm:pt>
    <dgm:pt modelId="{2E198304-BF00-4B56-A121-0B358722356B}" type="pres">
      <dgm:prSet presAssocID="{FF54ADDC-90EC-4CC6-AC62-902D8D233633}" presName="Name0" presStyleCnt="0">
        <dgm:presLayoutVars>
          <dgm:dir/>
          <dgm:animLvl val="lvl"/>
          <dgm:resizeHandles val="exact"/>
        </dgm:presLayoutVars>
      </dgm:prSet>
      <dgm:spPr/>
      <dgm:t>
        <a:bodyPr/>
        <a:lstStyle/>
        <a:p>
          <a:endParaRPr lang="ru-RU"/>
        </a:p>
      </dgm:t>
    </dgm:pt>
    <dgm:pt modelId="{9563767B-F112-44D9-AC7D-77BD5CFBF832}" type="pres">
      <dgm:prSet presAssocID="{BCD3EA8B-8C0C-4F81-A190-8ACBE333E146}" presName="composite" presStyleCnt="0"/>
      <dgm:spPr/>
      <dgm:t>
        <a:bodyPr/>
        <a:lstStyle/>
        <a:p>
          <a:endParaRPr lang="ru-RU"/>
        </a:p>
      </dgm:t>
    </dgm:pt>
    <dgm:pt modelId="{967A3F94-179C-42FC-8534-85377C12047C}" type="pres">
      <dgm:prSet presAssocID="{BCD3EA8B-8C0C-4F81-A190-8ACBE333E146}" presName="parTx" presStyleLbl="alignNode1" presStyleIdx="0" presStyleCnt="1" custScaleY="100000" custLinFactNeighborX="-493" custLinFactNeighborY="588">
        <dgm:presLayoutVars>
          <dgm:chMax val="0"/>
          <dgm:chPref val="0"/>
          <dgm:bulletEnabled val="1"/>
        </dgm:presLayoutVars>
      </dgm:prSet>
      <dgm:spPr/>
      <dgm:t>
        <a:bodyPr/>
        <a:lstStyle/>
        <a:p>
          <a:endParaRPr lang="ru-RU"/>
        </a:p>
      </dgm:t>
    </dgm:pt>
    <dgm:pt modelId="{502FC795-E681-4AC8-BF5B-12436BFFE71F}" type="pres">
      <dgm:prSet presAssocID="{BCD3EA8B-8C0C-4F81-A190-8ACBE333E146}" presName="desTx" presStyleLbl="alignAccFollowNode1" presStyleIdx="0" presStyleCnt="1" custScaleY="106737">
        <dgm:presLayoutVars>
          <dgm:bulletEnabled val="1"/>
        </dgm:presLayoutVars>
      </dgm:prSet>
      <dgm:spPr/>
      <dgm:t>
        <a:bodyPr/>
        <a:lstStyle/>
        <a:p>
          <a:endParaRPr lang="ru-RU"/>
        </a:p>
      </dgm:t>
    </dgm:pt>
  </dgm:ptLst>
  <dgm:cxnLst>
    <dgm:cxn modelId="{BE466635-C805-48FA-8731-3BC0D9846A03}" srcId="{BCD3EA8B-8C0C-4F81-A190-8ACBE333E146}" destId="{6CA0E7FB-6B1A-4A86-BF6E-B414552A0178}" srcOrd="0" destOrd="0" parTransId="{8D04BA3E-72C8-4301-A71A-D933BF007BAD}" sibTransId="{F957D2A0-9897-4017-8689-DFADBD1062C4}"/>
    <dgm:cxn modelId="{CAA2887A-D317-411D-BA6E-85076EAF5A5D}" srcId="{FF54ADDC-90EC-4CC6-AC62-902D8D233633}" destId="{BCD3EA8B-8C0C-4F81-A190-8ACBE333E146}" srcOrd="0" destOrd="0" parTransId="{BF0D5A55-46E8-4C3D-8126-32D8D6F237FE}" sibTransId="{B0C3F717-ED64-4D49-9C37-F7E0B0116087}"/>
    <dgm:cxn modelId="{87D89ACE-7B48-443F-869E-37AB2CD54856}" type="presOf" srcId="{6CA0E7FB-6B1A-4A86-BF6E-B414552A0178}" destId="{502FC795-E681-4AC8-BF5B-12436BFFE71F}" srcOrd="0" destOrd="0" presId="urn:microsoft.com/office/officeart/2005/8/layout/hList1"/>
    <dgm:cxn modelId="{84B499A0-06E6-4D1E-975A-4598D3EDA083}" type="presOf" srcId="{FF54ADDC-90EC-4CC6-AC62-902D8D233633}" destId="{2E198304-BF00-4B56-A121-0B358722356B}" srcOrd="0" destOrd="0" presId="urn:microsoft.com/office/officeart/2005/8/layout/hList1"/>
    <dgm:cxn modelId="{E4365D65-0C84-454E-B060-7549C1AF1475}" type="presOf" srcId="{BCD3EA8B-8C0C-4F81-A190-8ACBE333E146}" destId="{967A3F94-179C-42FC-8534-85377C12047C}" srcOrd="0" destOrd="0" presId="urn:microsoft.com/office/officeart/2005/8/layout/hList1"/>
    <dgm:cxn modelId="{4B6AE06E-3805-4FA2-947E-918700087625}" type="presParOf" srcId="{2E198304-BF00-4B56-A121-0B358722356B}" destId="{9563767B-F112-44D9-AC7D-77BD5CFBF832}" srcOrd="0" destOrd="0" presId="urn:microsoft.com/office/officeart/2005/8/layout/hList1"/>
    <dgm:cxn modelId="{FA86CE06-1184-42BD-8694-072A736F406B}" type="presParOf" srcId="{9563767B-F112-44D9-AC7D-77BD5CFBF832}" destId="{967A3F94-179C-42FC-8534-85377C12047C}" srcOrd="0" destOrd="0" presId="urn:microsoft.com/office/officeart/2005/8/layout/hList1"/>
    <dgm:cxn modelId="{F4826E12-5EDB-49EB-8700-4BF2A1C489FE}" type="presParOf" srcId="{9563767B-F112-44D9-AC7D-77BD5CFBF832}" destId="{502FC795-E681-4AC8-BF5B-12436BFFE7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A53BBC-856B-458E-824C-7B3EAA921F25}" type="doc">
      <dgm:prSet loTypeId="urn:microsoft.com/office/officeart/2005/8/layout/bList2#2" loCatId="list" qsTypeId="urn:microsoft.com/office/officeart/2005/8/quickstyle/simple3" qsCatId="simple" csTypeId="urn:microsoft.com/office/officeart/2005/8/colors/accent0_3" csCatId="mainScheme" phldr="1"/>
      <dgm:spPr/>
      <dgm:t>
        <a:bodyPr/>
        <a:lstStyle/>
        <a:p>
          <a:endParaRPr lang="ru-RU"/>
        </a:p>
      </dgm:t>
    </dgm:pt>
    <dgm:pt modelId="{ACA38F44-38E0-4141-84A4-35402D2AF6BD}">
      <dgm:prSet phldrT="[Текст]" custT="1"/>
      <dgm:spPr/>
      <dgm:t>
        <a:bodyPr/>
        <a:lstStyle/>
        <a:p>
          <a:pPr algn="ctr"/>
          <a:r>
            <a:rPr lang="en-AU" sz="2200" b="1" dirty="0" smtClean="0">
              <a:latin typeface="Times New Roman" pitchFamily="18" charset="0"/>
              <a:cs typeface="Times New Roman" pitchFamily="18" charset="0"/>
            </a:rPr>
            <a:t>Le but principal de </a:t>
          </a:r>
          <a:r>
            <a:rPr lang="en-AU" sz="2200" b="1" i="0" dirty="0" err="1" smtClean="0">
              <a:latin typeface="Times New Roman" pitchFamily="18" charset="0"/>
              <a:cs typeface="Times New Roman" pitchFamily="18" charset="0"/>
            </a:rPr>
            <a:t>l'expertise</a:t>
          </a:r>
          <a:r>
            <a:rPr lang="en-AU" sz="2200" b="1" i="0" dirty="0" smtClean="0">
              <a:latin typeface="Times New Roman" pitchFamily="18" charset="0"/>
              <a:cs typeface="Times New Roman" pitchFamily="18" charset="0"/>
            </a:rPr>
            <a:t> de</a:t>
          </a:r>
          <a:r>
            <a:rPr lang="ru-RU" sz="2200" b="1" i="0" dirty="0" smtClean="0">
              <a:latin typeface="Times New Roman" pitchFamily="18" charset="0"/>
              <a:cs typeface="Times New Roman" pitchFamily="18" charset="0"/>
            </a:rPr>
            <a:t> </a:t>
          </a:r>
          <a:r>
            <a:rPr lang="en-AU" sz="2200" b="1" i="0" dirty="0" err="1" smtClean="0">
              <a:latin typeface="Times New Roman" pitchFamily="18" charset="0"/>
              <a:cs typeface="Times New Roman" pitchFamily="18" charset="0"/>
            </a:rPr>
            <a:t>l'incapacité</a:t>
          </a:r>
          <a:r>
            <a:rPr lang="en-AU" sz="2200" b="1" i="0" dirty="0" smtClean="0">
              <a:latin typeface="Times New Roman" pitchFamily="18" charset="0"/>
              <a:cs typeface="Times New Roman" pitchFamily="18" charset="0"/>
            </a:rPr>
            <a:t> </a:t>
          </a:r>
          <a:r>
            <a:rPr lang="en-AU" sz="2200" b="1" i="0" dirty="0" err="1" smtClean="0">
              <a:latin typeface="Times New Roman" pitchFamily="18" charset="0"/>
              <a:cs typeface="Times New Roman" pitchFamily="18" charset="0"/>
            </a:rPr>
            <a:t>temporaire</a:t>
          </a:r>
          <a:r>
            <a:rPr lang="en-AU" sz="2200" b="1" i="0" dirty="0" smtClean="0">
              <a:latin typeface="Times New Roman" pitchFamily="18" charset="0"/>
              <a:cs typeface="Times New Roman" pitchFamily="18" charset="0"/>
            </a:rPr>
            <a:t> de travail</a:t>
          </a:r>
          <a:endParaRPr lang="ru-RU" sz="2200" b="1" i="0" dirty="0">
            <a:latin typeface="Times New Roman" pitchFamily="18" charset="0"/>
            <a:cs typeface="Times New Roman" pitchFamily="18" charset="0"/>
          </a:endParaRPr>
        </a:p>
      </dgm:t>
    </dgm:pt>
    <dgm:pt modelId="{2CF1011C-E954-4177-A7C2-E2B0C1B85148}" type="parTrans" cxnId="{E4C41007-B2AB-444E-A72A-48CBE733B7A8}">
      <dgm:prSet/>
      <dgm:spPr/>
      <dgm:t>
        <a:bodyPr/>
        <a:lstStyle/>
        <a:p>
          <a:endParaRPr lang="ru-RU" sz="2200">
            <a:latin typeface="Times New Roman" pitchFamily="18" charset="0"/>
            <a:cs typeface="Times New Roman" pitchFamily="18" charset="0"/>
          </a:endParaRPr>
        </a:p>
      </dgm:t>
    </dgm:pt>
    <dgm:pt modelId="{6F5B7500-C6B6-4573-B6A8-487FB468ADB8}" type="sibTrans" cxnId="{E4C41007-B2AB-444E-A72A-48CBE733B7A8}">
      <dgm:prSet/>
      <dgm:spPr/>
      <dgm:t>
        <a:bodyPr/>
        <a:lstStyle/>
        <a:p>
          <a:endParaRPr lang="ru-RU" sz="2200">
            <a:latin typeface="Times New Roman" pitchFamily="18" charset="0"/>
            <a:cs typeface="Times New Roman" pitchFamily="18" charset="0"/>
          </a:endParaRPr>
        </a:p>
      </dgm:t>
    </dgm:pt>
    <dgm:pt modelId="{E1A6E5B6-379E-4FFA-84B1-EDF2D0216354}">
      <dgm:prSet phldrT="[Текст]" custT="1"/>
      <dgm:spPr/>
      <dgm:t>
        <a:bodyPr/>
        <a:lstStyle/>
        <a:p>
          <a:r>
            <a:rPr lang="en-AU" sz="2200" dirty="0" err="1" smtClean="0">
              <a:latin typeface="Times New Roman" pitchFamily="18" charset="0"/>
              <a:cs typeface="Times New Roman" pitchFamily="18" charset="0"/>
            </a:rPr>
            <a:t>l'estimation</a:t>
          </a:r>
          <a:r>
            <a:rPr lang="en-AU" sz="2200" dirty="0" smtClean="0">
              <a:latin typeface="Times New Roman" pitchFamily="18" charset="0"/>
              <a:cs typeface="Times New Roman" pitchFamily="18" charset="0"/>
            </a:rPr>
            <a:t> de </a:t>
          </a:r>
          <a:r>
            <a:rPr lang="en-AU" sz="2200" dirty="0" err="1" smtClean="0">
              <a:latin typeface="Times New Roman" pitchFamily="18" charset="0"/>
              <a:cs typeface="Times New Roman" pitchFamily="18" charset="0"/>
            </a:rPr>
            <a:t>l'état</a:t>
          </a:r>
          <a:r>
            <a:rPr lang="en-AU" sz="2200" dirty="0" smtClean="0">
              <a:latin typeface="Times New Roman" pitchFamily="18" charset="0"/>
              <a:cs typeface="Times New Roman" pitchFamily="18" charset="0"/>
            </a:rPr>
            <a:t> de santé du patient, la </a:t>
          </a:r>
          <a:r>
            <a:rPr lang="en-AU" sz="2200" dirty="0" err="1" smtClean="0">
              <a:latin typeface="Times New Roman" pitchFamily="18" charset="0"/>
              <a:cs typeface="Times New Roman" pitchFamily="18" charset="0"/>
            </a:rPr>
            <a:t>qualité</a:t>
          </a:r>
          <a:r>
            <a:rPr lang="en-AU" sz="2200" dirty="0" smtClean="0">
              <a:latin typeface="Times New Roman" pitchFamily="18" charset="0"/>
              <a:cs typeface="Times New Roman" pitchFamily="18" charset="0"/>
            </a:rPr>
            <a:t> et </a:t>
          </a:r>
          <a:r>
            <a:rPr lang="en-AU" sz="2200" dirty="0" err="1" smtClean="0">
              <a:latin typeface="Times New Roman" pitchFamily="18" charset="0"/>
              <a:cs typeface="Times New Roman" pitchFamily="18" charset="0"/>
            </a:rPr>
            <a:t>l'efficacité</a:t>
          </a:r>
          <a:r>
            <a:rPr lang="en-AU" sz="2200" dirty="0" smtClean="0">
              <a:latin typeface="Times New Roman" pitchFamily="18" charset="0"/>
              <a:cs typeface="Times New Roman" pitchFamily="18" charset="0"/>
            </a:rPr>
            <a:t> du </a:t>
          </a:r>
          <a:r>
            <a:rPr lang="en-AU" sz="2200" dirty="0" err="1" smtClean="0">
              <a:latin typeface="Times New Roman" pitchFamily="18" charset="0"/>
              <a:cs typeface="Times New Roman" pitchFamily="18" charset="0"/>
            </a:rPr>
            <a:t>traitement</a:t>
          </a:r>
          <a:r>
            <a:rPr lang="en-AU" sz="2200" dirty="0" smtClean="0">
              <a:latin typeface="Times New Roman" pitchFamily="18" charset="0"/>
              <a:cs typeface="Times New Roman" pitchFamily="18" charset="0"/>
            </a:rPr>
            <a:t> fait, les </a:t>
          </a:r>
          <a:r>
            <a:rPr lang="en-AU" sz="2200" dirty="0" err="1" smtClean="0">
              <a:latin typeface="Times New Roman" pitchFamily="18" charset="0"/>
              <a:cs typeface="Times New Roman" pitchFamily="18" charset="0"/>
            </a:rPr>
            <a:t>possibilités</a:t>
          </a:r>
          <a:r>
            <a:rPr lang="en-AU" sz="2200" dirty="0" smtClean="0">
              <a:latin typeface="Times New Roman" pitchFamily="18" charset="0"/>
              <a:cs typeface="Times New Roman" pitchFamily="18" charset="0"/>
            </a:rPr>
            <a:t> de </a:t>
          </a:r>
          <a:r>
            <a:rPr lang="en-AU" sz="2200" dirty="0" err="1" smtClean="0">
              <a:latin typeface="Times New Roman" pitchFamily="18" charset="0"/>
              <a:cs typeface="Times New Roman" pitchFamily="18" charset="0"/>
            </a:rPr>
            <a:t>réaliser</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l'activité</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professionnelle</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ainsi</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que</a:t>
          </a:r>
          <a:r>
            <a:rPr lang="en-AU" sz="2200" dirty="0" smtClean="0">
              <a:latin typeface="Times New Roman" pitchFamily="18" charset="0"/>
              <a:cs typeface="Times New Roman" pitchFamily="18" charset="0"/>
            </a:rPr>
            <a:t> la </a:t>
          </a:r>
          <a:r>
            <a:rPr lang="en-AU" sz="2200" dirty="0" err="1" smtClean="0">
              <a:latin typeface="Times New Roman" pitchFamily="18" charset="0"/>
              <a:cs typeface="Times New Roman" pitchFamily="18" charset="0"/>
            </a:rPr>
            <a:t>définition</a:t>
          </a:r>
          <a:r>
            <a:rPr lang="en-AU" sz="2200" dirty="0" smtClean="0">
              <a:latin typeface="Times New Roman" pitchFamily="18" charset="0"/>
              <a:cs typeface="Times New Roman" pitchFamily="18" charset="0"/>
            </a:rPr>
            <a:t> du </a:t>
          </a:r>
          <a:r>
            <a:rPr lang="en-AU" sz="2200" dirty="0" err="1" smtClean="0">
              <a:latin typeface="Times New Roman" pitchFamily="18" charset="0"/>
              <a:cs typeface="Times New Roman" pitchFamily="18" charset="0"/>
            </a:rPr>
            <a:t>degré</a:t>
          </a:r>
          <a:r>
            <a:rPr lang="en-AU" sz="2200" dirty="0" smtClean="0">
              <a:latin typeface="Times New Roman" pitchFamily="18" charset="0"/>
              <a:cs typeface="Times New Roman" pitchFamily="18" charset="0"/>
            </a:rPr>
            <a:t> et les </a:t>
          </a:r>
          <a:r>
            <a:rPr lang="en-AU" sz="2200" dirty="0" err="1" smtClean="0">
              <a:latin typeface="Times New Roman" pitchFamily="18" charset="0"/>
              <a:cs typeface="Times New Roman" pitchFamily="18" charset="0"/>
            </a:rPr>
            <a:t>délais</a:t>
          </a:r>
          <a:r>
            <a:rPr lang="en-AU" sz="2200" dirty="0" smtClean="0">
              <a:latin typeface="Times New Roman" pitchFamily="18" charset="0"/>
              <a:cs typeface="Times New Roman" pitchFamily="18" charset="0"/>
            </a:rPr>
            <a:t> de la </a:t>
          </a:r>
          <a:r>
            <a:rPr lang="en-AU" sz="2200" dirty="0" err="1" smtClean="0">
              <a:latin typeface="Times New Roman" pitchFamily="18" charset="0"/>
              <a:cs typeface="Times New Roman" pitchFamily="18" charset="0"/>
            </a:rPr>
            <a:t>perte</a:t>
          </a:r>
          <a:r>
            <a:rPr lang="en-AU" sz="2200" dirty="0" smtClean="0">
              <a:latin typeface="Times New Roman" pitchFamily="18" charset="0"/>
              <a:cs typeface="Times New Roman" pitchFamily="18" charset="0"/>
            </a:rPr>
            <a:t> de la </a:t>
          </a:r>
          <a:r>
            <a:rPr lang="en-AU" sz="2200" dirty="0" err="1" smtClean="0">
              <a:latin typeface="Times New Roman" pitchFamily="18" charset="0"/>
              <a:cs typeface="Times New Roman" pitchFamily="18" charset="0"/>
            </a:rPr>
            <a:t>capacité</a:t>
          </a:r>
          <a:r>
            <a:rPr lang="en-AU" sz="2200" dirty="0" smtClean="0">
              <a:latin typeface="Times New Roman" pitchFamily="18" charset="0"/>
              <a:cs typeface="Times New Roman" pitchFamily="18" charset="0"/>
            </a:rPr>
            <a:t> </a:t>
          </a:r>
          <a:r>
            <a:rPr lang="en-AU" sz="2200" dirty="0" err="1" smtClean="0">
              <a:latin typeface="Times New Roman" pitchFamily="18" charset="0"/>
              <a:cs typeface="Times New Roman" pitchFamily="18" charset="0"/>
            </a:rPr>
            <a:t>temporaire</a:t>
          </a:r>
          <a:r>
            <a:rPr lang="en-AU" sz="2200" dirty="0" smtClean="0">
              <a:latin typeface="Times New Roman" pitchFamily="18" charset="0"/>
              <a:cs typeface="Times New Roman" pitchFamily="18" charset="0"/>
            </a:rPr>
            <a:t> de travail.</a:t>
          </a:r>
          <a:endParaRPr lang="ru-RU" sz="2200" dirty="0">
            <a:latin typeface="Times New Roman" pitchFamily="18" charset="0"/>
            <a:cs typeface="Times New Roman" pitchFamily="18" charset="0"/>
          </a:endParaRPr>
        </a:p>
      </dgm:t>
    </dgm:pt>
    <dgm:pt modelId="{6127A9E7-A57F-4985-ABBC-5BC6FDD3F59F}" type="parTrans" cxnId="{607007D9-0B25-40B3-A4B6-E451EB576D38}">
      <dgm:prSet/>
      <dgm:spPr/>
      <dgm:t>
        <a:bodyPr/>
        <a:lstStyle/>
        <a:p>
          <a:endParaRPr lang="ru-RU" sz="2200">
            <a:latin typeface="Times New Roman" pitchFamily="18" charset="0"/>
            <a:cs typeface="Times New Roman" pitchFamily="18" charset="0"/>
          </a:endParaRPr>
        </a:p>
      </dgm:t>
    </dgm:pt>
    <dgm:pt modelId="{D35981B0-5FEA-4BC6-A7E3-1CACDD565E4A}" type="sibTrans" cxnId="{607007D9-0B25-40B3-A4B6-E451EB576D38}">
      <dgm:prSet/>
      <dgm:spPr/>
      <dgm:t>
        <a:bodyPr/>
        <a:lstStyle/>
        <a:p>
          <a:endParaRPr lang="ru-RU" sz="2200">
            <a:latin typeface="Times New Roman" pitchFamily="18" charset="0"/>
            <a:cs typeface="Times New Roman" pitchFamily="18" charset="0"/>
          </a:endParaRPr>
        </a:p>
      </dgm:t>
    </dgm:pt>
    <dgm:pt modelId="{80FAE7E1-1B1C-49EC-A4CA-59BFA01DEAC7}" type="pres">
      <dgm:prSet presAssocID="{ABA53BBC-856B-458E-824C-7B3EAA921F25}" presName="diagram" presStyleCnt="0">
        <dgm:presLayoutVars>
          <dgm:dir/>
          <dgm:animLvl val="lvl"/>
          <dgm:resizeHandles val="exact"/>
        </dgm:presLayoutVars>
      </dgm:prSet>
      <dgm:spPr/>
      <dgm:t>
        <a:bodyPr/>
        <a:lstStyle/>
        <a:p>
          <a:endParaRPr lang="ru-RU"/>
        </a:p>
      </dgm:t>
    </dgm:pt>
    <dgm:pt modelId="{B7B9A5BE-E5EA-405A-83AD-FCE653502906}" type="pres">
      <dgm:prSet presAssocID="{ACA38F44-38E0-4141-84A4-35402D2AF6BD}" presName="compNode" presStyleCnt="0"/>
      <dgm:spPr/>
      <dgm:t>
        <a:bodyPr/>
        <a:lstStyle/>
        <a:p>
          <a:endParaRPr lang="ru-RU"/>
        </a:p>
      </dgm:t>
    </dgm:pt>
    <dgm:pt modelId="{9BFAA9A5-E7DF-42BF-B0B9-75E9E0A2332C}" type="pres">
      <dgm:prSet presAssocID="{ACA38F44-38E0-4141-84A4-35402D2AF6BD}" presName="childRect" presStyleLbl="bgAcc1" presStyleIdx="0" presStyleCnt="1" custScaleX="504607" custScaleY="116489">
        <dgm:presLayoutVars>
          <dgm:bulletEnabled val="1"/>
        </dgm:presLayoutVars>
      </dgm:prSet>
      <dgm:spPr/>
      <dgm:t>
        <a:bodyPr/>
        <a:lstStyle/>
        <a:p>
          <a:endParaRPr lang="ru-RU"/>
        </a:p>
      </dgm:t>
    </dgm:pt>
    <dgm:pt modelId="{3B2FE1D5-EB3C-4644-919D-38C60197E67A}" type="pres">
      <dgm:prSet presAssocID="{ACA38F44-38E0-4141-84A4-35402D2AF6BD}" presName="parentText" presStyleLbl="node1" presStyleIdx="0" presStyleCnt="0">
        <dgm:presLayoutVars>
          <dgm:chMax val="0"/>
          <dgm:bulletEnabled val="1"/>
        </dgm:presLayoutVars>
      </dgm:prSet>
      <dgm:spPr/>
      <dgm:t>
        <a:bodyPr/>
        <a:lstStyle/>
        <a:p>
          <a:endParaRPr lang="ru-RU"/>
        </a:p>
      </dgm:t>
    </dgm:pt>
    <dgm:pt modelId="{D611004B-DEE4-4A8F-BE33-FC830ECD269D}" type="pres">
      <dgm:prSet presAssocID="{ACA38F44-38E0-4141-84A4-35402D2AF6BD}" presName="parentRect" presStyleLbl="alignNode1" presStyleIdx="0" presStyleCnt="1" custScaleX="470245" custScaleY="121912" custLinFactNeighborX="-72275" custLinFactNeighborY="29075"/>
      <dgm:spPr/>
      <dgm:t>
        <a:bodyPr/>
        <a:lstStyle/>
        <a:p>
          <a:endParaRPr lang="ru-RU"/>
        </a:p>
      </dgm:t>
    </dgm:pt>
    <dgm:pt modelId="{2390DD81-E7F4-4AC0-AD7F-2DFED4889E65}" type="pres">
      <dgm:prSet presAssocID="{ACA38F44-38E0-4141-84A4-35402D2AF6BD}" presName="adorn" presStyleLbl="fgAccFollowNode1" presStyleIdx="0" presStyleCnt="1" custScaleX="249768" custScaleY="252496" custLinFactX="200000" custLinFactNeighborX="273165" custLinFactNeighborY="12526"/>
      <dgm:spPr>
        <a:blipFill rotWithShape="0">
          <a:blip xmlns:r="http://schemas.openxmlformats.org/officeDocument/2006/relationships" r:embed="rId1"/>
          <a:stretch>
            <a:fillRect/>
          </a:stretch>
        </a:blipFill>
      </dgm:spPr>
      <dgm:t>
        <a:bodyPr/>
        <a:lstStyle/>
        <a:p>
          <a:endParaRPr lang="ru-RU"/>
        </a:p>
      </dgm:t>
    </dgm:pt>
  </dgm:ptLst>
  <dgm:cxnLst>
    <dgm:cxn modelId="{052EBF85-36D2-4A4E-96DB-D39E19878A21}" type="presOf" srcId="{ACA38F44-38E0-4141-84A4-35402D2AF6BD}" destId="{D611004B-DEE4-4A8F-BE33-FC830ECD269D}" srcOrd="1" destOrd="0" presId="urn:microsoft.com/office/officeart/2005/8/layout/bList2#2"/>
    <dgm:cxn modelId="{0459CD16-D689-48B7-B72C-15E491B28878}" type="presOf" srcId="{ACA38F44-38E0-4141-84A4-35402D2AF6BD}" destId="{3B2FE1D5-EB3C-4644-919D-38C60197E67A}" srcOrd="0" destOrd="0" presId="urn:microsoft.com/office/officeart/2005/8/layout/bList2#2"/>
    <dgm:cxn modelId="{E6726548-0D36-449F-B456-519DEFD9FBB7}" type="presOf" srcId="{E1A6E5B6-379E-4FFA-84B1-EDF2D0216354}" destId="{9BFAA9A5-E7DF-42BF-B0B9-75E9E0A2332C}" srcOrd="0" destOrd="0" presId="urn:microsoft.com/office/officeart/2005/8/layout/bList2#2"/>
    <dgm:cxn modelId="{4D4E0F74-FC89-44CD-9A04-A058BA46DBE9}" type="presOf" srcId="{ABA53BBC-856B-458E-824C-7B3EAA921F25}" destId="{80FAE7E1-1B1C-49EC-A4CA-59BFA01DEAC7}" srcOrd="0" destOrd="0" presId="urn:microsoft.com/office/officeart/2005/8/layout/bList2#2"/>
    <dgm:cxn modelId="{607007D9-0B25-40B3-A4B6-E451EB576D38}" srcId="{ACA38F44-38E0-4141-84A4-35402D2AF6BD}" destId="{E1A6E5B6-379E-4FFA-84B1-EDF2D0216354}" srcOrd="0" destOrd="0" parTransId="{6127A9E7-A57F-4985-ABBC-5BC6FDD3F59F}" sibTransId="{D35981B0-5FEA-4BC6-A7E3-1CACDD565E4A}"/>
    <dgm:cxn modelId="{E4C41007-B2AB-444E-A72A-48CBE733B7A8}" srcId="{ABA53BBC-856B-458E-824C-7B3EAA921F25}" destId="{ACA38F44-38E0-4141-84A4-35402D2AF6BD}" srcOrd="0" destOrd="0" parTransId="{2CF1011C-E954-4177-A7C2-E2B0C1B85148}" sibTransId="{6F5B7500-C6B6-4573-B6A8-487FB468ADB8}"/>
    <dgm:cxn modelId="{95AE45B4-B3D3-4C6B-AF97-BB7568320D73}" type="presParOf" srcId="{80FAE7E1-1B1C-49EC-A4CA-59BFA01DEAC7}" destId="{B7B9A5BE-E5EA-405A-83AD-FCE653502906}" srcOrd="0" destOrd="0" presId="urn:microsoft.com/office/officeart/2005/8/layout/bList2#2"/>
    <dgm:cxn modelId="{69681F5A-AB79-4F05-A10D-3C76C056CB31}" type="presParOf" srcId="{B7B9A5BE-E5EA-405A-83AD-FCE653502906}" destId="{9BFAA9A5-E7DF-42BF-B0B9-75E9E0A2332C}" srcOrd="0" destOrd="0" presId="urn:microsoft.com/office/officeart/2005/8/layout/bList2#2"/>
    <dgm:cxn modelId="{90FF053E-AAD9-4C28-A872-9BD3BA7F849E}" type="presParOf" srcId="{B7B9A5BE-E5EA-405A-83AD-FCE653502906}" destId="{3B2FE1D5-EB3C-4644-919D-38C60197E67A}" srcOrd="1" destOrd="0" presId="urn:microsoft.com/office/officeart/2005/8/layout/bList2#2"/>
    <dgm:cxn modelId="{6C00A08F-5397-497E-9DD5-F9F3265A7E71}" type="presParOf" srcId="{B7B9A5BE-E5EA-405A-83AD-FCE653502906}" destId="{D611004B-DEE4-4A8F-BE33-FC830ECD269D}" srcOrd="2" destOrd="0" presId="urn:microsoft.com/office/officeart/2005/8/layout/bList2#2"/>
    <dgm:cxn modelId="{A115D4C9-16B3-4F51-B3F9-C722B6622AB0}" type="presParOf" srcId="{B7B9A5BE-E5EA-405A-83AD-FCE653502906}" destId="{2390DD81-E7F4-4AC0-AD7F-2DFED4889E65}" srcOrd="3" destOrd="0" presId="urn:microsoft.com/office/officeart/2005/8/layout/bList2#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C0EADD-EC40-45F6-A178-4664BAC0DD3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u-RU"/>
        </a:p>
      </dgm:t>
    </dgm:pt>
    <dgm:pt modelId="{581D3303-47F8-4225-96C2-BB842A520689}">
      <dgm:prSet phldrT="[Текст]" custT="1"/>
      <dgm:spPr/>
      <dgm:t>
        <a:bodyPr/>
        <a:lstStyle/>
        <a:p>
          <a:r>
            <a:rPr lang="en-AU" sz="2000">
              <a:latin typeface="Times New Roman" panose="02020603050405020304" pitchFamily="18" charset="0"/>
              <a:cs typeface="Times New Roman" panose="02020603050405020304" pitchFamily="18" charset="0"/>
            </a:rPr>
            <a:t>Le médecin traitant</a:t>
          </a:r>
          <a:endParaRPr lang="ru-RU" sz="2000">
            <a:latin typeface="Times New Roman" panose="02020603050405020304" pitchFamily="18" charset="0"/>
            <a:cs typeface="Times New Roman" panose="02020603050405020304" pitchFamily="18" charset="0"/>
          </a:endParaRPr>
        </a:p>
      </dgm:t>
    </dgm:pt>
    <dgm:pt modelId="{6F1504E7-5667-45F7-AD5D-CC61A3B9CDFD}" type="parTrans" cxnId="{41FF0642-50BD-4E2D-AB9F-BB7B6DE80EED}">
      <dgm:prSet/>
      <dgm:spPr/>
      <dgm:t>
        <a:bodyPr/>
        <a:lstStyle/>
        <a:p>
          <a:endParaRPr lang="ru-RU" sz="2000">
            <a:latin typeface="Times New Roman" panose="02020603050405020304" pitchFamily="18" charset="0"/>
            <a:cs typeface="Times New Roman" panose="02020603050405020304" pitchFamily="18" charset="0"/>
          </a:endParaRPr>
        </a:p>
      </dgm:t>
    </dgm:pt>
    <dgm:pt modelId="{9CF58095-8DB8-4827-8FE3-BE10FE5BB6E7}" type="sibTrans" cxnId="{41FF0642-50BD-4E2D-AB9F-BB7B6DE80EED}">
      <dgm:prSet/>
      <dgm:spPr/>
      <dgm:t>
        <a:bodyPr/>
        <a:lstStyle/>
        <a:p>
          <a:endParaRPr lang="ru-RU" sz="2000">
            <a:latin typeface="Times New Roman" panose="02020603050405020304" pitchFamily="18" charset="0"/>
            <a:cs typeface="Times New Roman" panose="02020603050405020304" pitchFamily="18" charset="0"/>
          </a:endParaRPr>
        </a:p>
      </dgm:t>
    </dgm:pt>
    <dgm:pt modelId="{70C3F322-E31D-4B46-93B8-C9A99A798E8B}">
      <dgm:prSet phldrT="[Текст]" custT="1"/>
      <dgm:spPr/>
      <dgm:t>
        <a:bodyPr/>
        <a:lstStyle/>
        <a:p>
          <a:r>
            <a:rPr lang="en-AU" sz="2000">
              <a:latin typeface="Times New Roman" panose="02020603050405020304" pitchFamily="18" charset="0"/>
              <a:cs typeface="Times New Roman" panose="02020603050405020304" pitchFamily="18" charset="0"/>
            </a:rPr>
            <a:t>La commission médicale de l'organisation médicale</a:t>
          </a:r>
          <a:endParaRPr lang="ru-RU" sz="2000">
            <a:latin typeface="Times New Roman" panose="02020603050405020304" pitchFamily="18" charset="0"/>
            <a:cs typeface="Times New Roman" panose="02020603050405020304" pitchFamily="18" charset="0"/>
          </a:endParaRPr>
        </a:p>
      </dgm:t>
    </dgm:pt>
    <dgm:pt modelId="{1FFFA3EB-FE46-4837-B626-95BCF384CC79}" type="parTrans" cxnId="{7CD13044-2461-45F9-9530-D9B9C9C7591C}">
      <dgm:prSet/>
      <dgm:spPr/>
      <dgm:t>
        <a:bodyPr/>
        <a:lstStyle/>
        <a:p>
          <a:endParaRPr lang="ru-RU" sz="2000">
            <a:latin typeface="Times New Roman" panose="02020603050405020304" pitchFamily="18" charset="0"/>
            <a:cs typeface="Times New Roman" panose="02020603050405020304" pitchFamily="18" charset="0"/>
          </a:endParaRPr>
        </a:p>
      </dgm:t>
    </dgm:pt>
    <dgm:pt modelId="{ADE894D5-C251-4F94-A01E-7AFB766E8DA8}" type="sibTrans" cxnId="{7CD13044-2461-45F9-9530-D9B9C9C7591C}">
      <dgm:prSet/>
      <dgm:spPr/>
      <dgm:t>
        <a:bodyPr/>
        <a:lstStyle/>
        <a:p>
          <a:endParaRPr lang="ru-RU" sz="2000">
            <a:latin typeface="Times New Roman" panose="02020603050405020304" pitchFamily="18" charset="0"/>
            <a:cs typeface="Times New Roman" panose="02020603050405020304" pitchFamily="18" charset="0"/>
          </a:endParaRPr>
        </a:p>
      </dgm:t>
    </dgm:pt>
    <dgm:pt modelId="{62425666-64A1-43A8-872E-8EF43314AAC0}">
      <dgm:prSet phldrT="[Текст]" custT="1"/>
      <dgm:spPr/>
      <dgm:t>
        <a:bodyPr/>
        <a:lstStyle/>
        <a:p>
          <a:r>
            <a:rPr lang="en-AU" sz="2000">
              <a:latin typeface="Times New Roman" panose="02020603050405020304" pitchFamily="18" charset="0"/>
              <a:cs typeface="Times New Roman" panose="02020603050405020304" pitchFamily="18" charset="0"/>
            </a:rPr>
            <a:t>La commission médicale de l'organe de gestion de la protection de la santé de la municipalité</a:t>
          </a:r>
          <a:endParaRPr lang="ru-RU" sz="2000">
            <a:latin typeface="Times New Roman" panose="02020603050405020304" pitchFamily="18" charset="0"/>
            <a:cs typeface="Times New Roman" panose="02020603050405020304" pitchFamily="18" charset="0"/>
          </a:endParaRPr>
        </a:p>
      </dgm:t>
    </dgm:pt>
    <dgm:pt modelId="{B137648C-1F89-4982-B5DC-479774F7C89E}" type="parTrans" cxnId="{8CA19575-383D-4C3E-8BA4-8C3B87077CF7}">
      <dgm:prSet/>
      <dgm:spPr/>
      <dgm:t>
        <a:bodyPr/>
        <a:lstStyle/>
        <a:p>
          <a:endParaRPr lang="ru-RU" sz="2000">
            <a:latin typeface="Times New Roman" panose="02020603050405020304" pitchFamily="18" charset="0"/>
            <a:cs typeface="Times New Roman" panose="02020603050405020304" pitchFamily="18" charset="0"/>
          </a:endParaRPr>
        </a:p>
      </dgm:t>
    </dgm:pt>
    <dgm:pt modelId="{58B940C4-95A1-4753-A06E-90D7A00ECDA8}" type="sibTrans" cxnId="{8CA19575-383D-4C3E-8BA4-8C3B87077CF7}">
      <dgm:prSet/>
      <dgm:spPr/>
      <dgm:t>
        <a:bodyPr/>
        <a:lstStyle/>
        <a:p>
          <a:endParaRPr lang="ru-RU" sz="2000">
            <a:latin typeface="Times New Roman" panose="02020603050405020304" pitchFamily="18" charset="0"/>
            <a:cs typeface="Times New Roman" panose="02020603050405020304" pitchFamily="18" charset="0"/>
          </a:endParaRPr>
        </a:p>
      </dgm:t>
    </dgm:pt>
    <dgm:pt modelId="{F54F2A1E-598A-4329-A3CF-BBCCF38E8C86}">
      <dgm:prSet phldrT="[Текст]" custT="1"/>
      <dgm:spPr/>
      <dgm:t>
        <a:bodyPr/>
        <a:lstStyle/>
        <a:p>
          <a:r>
            <a:rPr lang="en-AU" sz="2000">
              <a:latin typeface="Times New Roman" panose="02020603050405020304" pitchFamily="18" charset="0"/>
              <a:cs typeface="Times New Roman" panose="02020603050405020304" pitchFamily="18" charset="0"/>
            </a:rPr>
            <a:t>Le spécialiste principal en l'expertise de l'invalidité provisoire du Ministère de la protection de la santé de la Russie</a:t>
          </a:r>
          <a:endParaRPr lang="ru-RU" sz="2000">
            <a:latin typeface="Times New Roman" panose="02020603050405020304" pitchFamily="18" charset="0"/>
            <a:cs typeface="Times New Roman" panose="02020603050405020304" pitchFamily="18" charset="0"/>
          </a:endParaRPr>
        </a:p>
      </dgm:t>
    </dgm:pt>
    <dgm:pt modelId="{8064AFBD-AC07-4122-9832-7A2274E740C0}" type="parTrans" cxnId="{43B1C22B-9E22-49F9-B267-9882170AA690}">
      <dgm:prSet/>
      <dgm:spPr/>
      <dgm:t>
        <a:bodyPr/>
        <a:lstStyle/>
        <a:p>
          <a:endParaRPr lang="ru-RU" sz="2000">
            <a:latin typeface="Times New Roman" panose="02020603050405020304" pitchFamily="18" charset="0"/>
            <a:cs typeface="Times New Roman" panose="02020603050405020304" pitchFamily="18" charset="0"/>
          </a:endParaRPr>
        </a:p>
      </dgm:t>
    </dgm:pt>
    <dgm:pt modelId="{A806C4F9-B50B-4809-A1EF-C683ADCB83C8}" type="sibTrans" cxnId="{43B1C22B-9E22-49F9-B267-9882170AA690}">
      <dgm:prSet/>
      <dgm:spPr/>
      <dgm:t>
        <a:bodyPr/>
        <a:lstStyle/>
        <a:p>
          <a:endParaRPr lang="ru-RU" sz="2000">
            <a:latin typeface="Times New Roman" panose="02020603050405020304" pitchFamily="18" charset="0"/>
            <a:cs typeface="Times New Roman" panose="02020603050405020304" pitchFamily="18" charset="0"/>
          </a:endParaRPr>
        </a:p>
      </dgm:t>
    </dgm:pt>
    <dgm:pt modelId="{D4E9D975-3A72-4C7B-9EE6-52E28C549F45}">
      <dgm:prSet phldrT="[Текст]" custT="1"/>
      <dgm:spPr/>
      <dgm:t>
        <a:bodyPr/>
        <a:lstStyle/>
        <a:p>
          <a:r>
            <a:rPr lang="en-AU" sz="2000">
              <a:latin typeface="Times New Roman" panose="02020603050405020304" pitchFamily="18" charset="0"/>
              <a:cs typeface="Times New Roman" panose="02020603050405020304" pitchFamily="18" charset="0"/>
            </a:rPr>
            <a:t>La commission médicale de l'organe de gestion de la protection de la  santé  du sujet de la Fédération de Russie</a:t>
          </a:r>
          <a:endParaRPr lang="ru-RU" sz="2000">
            <a:latin typeface="Times New Roman" panose="02020603050405020304" pitchFamily="18" charset="0"/>
            <a:cs typeface="Times New Roman" panose="02020603050405020304" pitchFamily="18" charset="0"/>
          </a:endParaRPr>
        </a:p>
      </dgm:t>
    </dgm:pt>
    <dgm:pt modelId="{F72EF319-C22D-4859-BC6B-8614246B0916}" type="parTrans" cxnId="{B5F903F1-1882-4B38-9AF8-9622A0EAA7AC}">
      <dgm:prSet/>
      <dgm:spPr/>
      <dgm:t>
        <a:bodyPr/>
        <a:lstStyle/>
        <a:p>
          <a:endParaRPr lang="ru-RU" sz="2000">
            <a:latin typeface="Times New Roman" panose="02020603050405020304" pitchFamily="18" charset="0"/>
            <a:cs typeface="Times New Roman" panose="02020603050405020304" pitchFamily="18" charset="0"/>
          </a:endParaRPr>
        </a:p>
      </dgm:t>
    </dgm:pt>
    <dgm:pt modelId="{2A2E3871-FA30-4C70-B64A-BAE0FA626A78}" type="sibTrans" cxnId="{B5F903F1-1882-4B38-9AF8-9622A0EAA7AC}">
      <dgm:prSet/>
      <dgm:spPr/>
      <dgm:t>
        <a:bodyPr/>
        <a:lstStyle/>
        <a:p>
          <a:endParaRPr lang="ru-RU" sz="2000">
            <a:latin typeface="Times New Roman" panose="02020603050405020304" pitchFamily="18" charset="0"/>
            <a:cs typeface="Times New Roman" panose="02020603050405020304" pitchFamily="18" charset="0"/>
          </a:endParaRPr>
        </a:p>
      </dgm:t>
    </dgm:pt>
    <dgm:pt modelId="{00560088-688C-44F3-833E-75AFB822C165}" type="pres">
      <dgm:prSet presAssocID="{C5C0EADD-EC40-45F6-A178-4664BAC0DD36}" presName="arrowDiagram" presStyleCnt="0">
        <dgm:presLayoutVars>
          <dgm:chMax val="5"/>
          <dgm:dir/>
          <dgm:resizeHandles val="exact"/>
        </dgm:presLayoutVars>
      </dgm:prSet>
      <dgm:spPr/>
      <dgm:t>
        <a:bodyPr/>
        <a:lstStyle/>
        <a:p>
          <a:endParaRPr lang="ru-RU"/>
        </a:p>
      </dgm:t>
    </dgm:pt>
    <dgm:pt modelId="{73CCEB19-3116-4140-87E3-0A433E94624C}" type="pres">
      <dgm:prSet presAssocID="{C5C0EADD-EC40-45F6-A178-4664BAC0DD36}" presName="arrow" presStyleLbl="bgShp" presStyleIdx="0" presStyleCnt="1"/>
      <dgm:spPr/>
    </dgm:pt>
    <dgm:pt modelId="{7292E70C-0394-42DB-8ABD-05B4096584A4}" type="pres">
      <dgm:prSet presAssocID="{C5C0EADD-EC40-45F6-A178-4664BAC0DD36}" presName="arrowDiagram5" presStyleCnt="0"/>
      <dgm:spPr/>
    </dgm:pt>
    <dgm:pt modelId="{0ABE628F-381E-449C-87D3-3BB2DA1D3312}" type="pres">
      <dgm:prSet presAssocID="{581D3303-47F8-4225-96C2-BB842A520689}" presName="bullet5a" presStyleLbl="node1" presStyleIdx="0" presStyleCnt="5"/>
      <dgm:spPr/>
    </dgm:pt>
    <dgm:pt modelId="{27CB7F8B-1533-4FD8-84B8-3CC9F5CF4DE2}" type="pres">
      <dgm:prSet presAssocID="{581D3303-47F8-4225-96C2-BB842A520689}" presName="textBox5a" presStyleLbl="revTx" presStyleIdx="0" presStyleCnt="5" custScaleX="108689">
        <dgm:presLayoutVars>
          <dgm:bulletEnabled val="1"/>
        </dgm:presLayoutVars>
      </dgm:prSet>
      <dgm:spPr/>
      <dgm:t>
        <a:bodyPr/>
        <a:lstStyle/>
        <a:p>
          <a:endParaRPr lang="ru-RU"/>
        </a:p>
      </dgm:t>
    </dgm:pt>
    <dgm:pt modelId="{AFF67606-3D19-46CA-9F97-60DD4348C96A}" type="pres">
      <dgm:prSet presAssocID="{70C3F322-E31D-4B46-93B8-C9A99A798E8B}" presName="bullet5b" presStyleLbl="node1" presStyleIdx="1" presStyleCnt="5"/>
      <dgm:spPr/>
    </dgm:pt>
    <dgm:pt modelId="{77F781DE-8ADF-4DD7-A45F-A27C93269474}" type="pres">
      <dgm:prSet presAssocID="{70C3F322-E31D-4B46-93B8-C9A99A798E8B}" presName="textBox5b" presStyleLbl="revTx" presStyleIdx="1" presStyleCnt="5">
        <dgm:presLayoutVars>
          <dgm:bulletEnabled val="1"/>
        </dgm:presLayoutVars>
      </dgm:prSet>
      <dgm:spPr/>
      <dgm:t>
        <a:bodyPr/>
        <a:lstStyle/>
        <a:p>
          <a:endParaRPr lang="ru-RU"/>
        </a:p>
      </dgm:t>
    </dgm:pt>
    <dgm:pt modelId="{62E55231-DA47-48EE-B6C7-123D4A624B1B}" type="pres">
      <dgm:prSet presAssocID="{62425666-64A1-43A8-872E-8EF43314AAC0}" presName="bullet5c" presStyleLbl="node1" presStyleIdx="2" presStyleCnt="5"/>
      <dgm:spPr/>
    </dgm:pt>
    <dgm:pt modelId="{964CA2BA-34E8-46D5-BCAB-575BDE1EDD0C}" type="pres">
      <dgm:prSet presAssocID="{62425666-64A1-43A8-872E-8EF43314AAC0}" presName="textBox5c" presStyleLbl="revTx" presStyleIdx="2" presStyleCnt="5">
        <dgm:presLayoutVars>
          <dgm:bulletEnabled val="1"/>
        </dgm:presLayoutVars>
      </dgm:prSet>
      <dgm:spPr/>
      <dgm:t>
        <a:bodyPr/>
        <a:lstStyle/>
        <a:p>
          <a:endParaRPr lang="ru-RU"/>
        </a:p>
      </dgm:t>
    </dgm:pt>
    <dgm:pt modelId="{A683AA6E-FB30-4AC5-8191-3CF06AF1FD90}" type="pres">
      <dgm:prSet presAssocID="{D4E9D975-3A72-4C7B-9EE6-52E28C549F45}" presName="bullet5d" presStyleLbl="node1" presStyleIdx="3" presStyleCnt="5"/>
      <dgm:spPr/>
    </dgm:pt>
    <dgm:pt modelId="{5DE6DE59-8C56-4E78-978C-4F30F740260F}" type="pres">
      <dgm:prSet presAssocID="{D4E9D975-3A72-4C7B-9EE6-52E28C549F45}" presName="textBox5d" presStyleLbl="revTx" presStyleIdx="3" presStyleCnt="5">
        <dgm:presLayoutVars>
          <dgm:bulletEnabled val="1"/>
        </dgm:presLayoutVars>
      </dgm:prSet>
      <dgm:spPr/>
      <dgm:t>
        <a:bodyPr/>
        <a:lstStyle/>
        <a:p>
          <a:endParaRPr lang="ru-RU"/>
        </a:p>
      </dgm:t>
    </dgm:pt>
    <dgm:pt modelId="{68577690-5B4C-438B-9877-0EA6E5A5DB5D}" type="pres">
      <dgm:prSet presAssocID="{F54F2A1E-598A-4329-A3CF-BBCCF38E8C86}" presName="bullet5e" presStyleLbl="node1" presStyleIdx="4" presStyleCnt="5"/>
      <dgm:spPr/>
    </dgm:pt>
    <dgm:pt modelId="{7B7D6B74-1C26-4A67-9648-9D075E40F67B}" type="pres">
      <dgm:prSet presAssocID="{F54F2A1E-598A-4329-A3CF-BBCCF38E8C86}" presName="textBox5e" presStyleLbl="revTx" presStyleIdx="4" presStyleCnt="5" custScaleX="110884">
        <dgm:presLayoutVars>
          <dgm:bulletEnabled val="1"/>
        </dgm:presLayoutVars>
      </dgm:prSet>
      <dgm:spPr/>
      <dgm:t>
        <a:bodyPr/>
        <a:lstStyle/>
        <a:p>
          <a:endParaRPr lang="ru-RU"/>
        </a:p>
      </dgm:t>
    </dgm:pt>
  </dgm:ptLst>
  <dgm:cxnLst>
    <dgm:cxn modelId="{97CB2D39-9C93-43B3-AA26-31D4A9DD548B}" type="presOf" srcId="{581D3303-47F8-4225-96C2-BB842A520689}" destId="{27CB7F8B-1533-4FD8-84B8-3CC9F5CF4DE2}" srcOrd="0" destOrd="0" presId="urn:microsoft.com/office/officeart/2005/8/layout/arrow2"/>
    <dgm:cxn modelId="{031EA21E-4BFD-4301-893D-B4493B896E38}" type="presOf" srcId="{D4E9D975-3A72-4C7B-9EE6-52E28C549F45}" destId="{5DE6DE59-8C56-4E78-978C-4F30F740260F}" srcOrd="0" destOrd="0" presId="urn:microsoft.com/office/officeart/2005/8/layout/arrow2"/>
    <dgm:cxn modelId="{6CC48CAA-EFD9-4828-ADB2-7996396FE177}" type="presOf" srcId="{70C3F322-E31D-4B46-93B8-C9A99A798E8B}" destId="{77F781DE-8ADF-4DD7-A45F-A27C93269474}" srcOrd="0" destOrd="0" presId="urn:microsoft.com/office/officeart/2005/8/layout/arrow2"/>
    <dgm:cxn modelId="{8CA19575-383D-4C3E-8BA4-8C3B87077CF7}" srcId="{C5C0EADD-EC40-45F6-A178-4664BAC0DD36}" destId="{62425666-64A1-43A8-872E-8EF43314AAC0}" srcOrd="2" destOrd="0" parTransId="{B137648C-1F89-4982-B5DC-479774F7C89E}" sibTransId="{58B940C4-95A1-4753-A06E-90D7A00ECDA8}"/>
    <dgm:cxn modelId="{7CD13044-2461-45F9-9530-D9B9C9C7591C}" srcId="{C5C0EADD-EC40-45F6-A178-4664BAC0DD36}" destId="{70C3F322-E31D-4B46-93B8-C9A99A798E8B}" srcOrd="1" destOrd="0" parTransId="{1FFFA3EB-FE46-4837-B626-95BCF384CC79}" sibTransId="{ADE894D5-C251-4F94-A01E-7AFB766E8DA8}"/>
    <dgm:cxn modelId="{B9592979-4992-4CD6-8738-53351C984EB0}" type="presOf" srcId="{62425666-64A1-43A8-872E-8EF43314AAC0}" destId="{964CA2BA-34E8-46D5-BCAB-575BDE1EDD0C}" srcOrd="0" destOrd="0" presId="urn:microsoft.com/office/officeart/2005/8/layout/arrow2"/>
    <dgm:cxn modelId="{34313D20-D2DC-42F5-A67F-F0193AFC56C9}" type="presOf" srcId="{F54F2A1E-598A-4329-A3CF-BBCCF38E8C86}" destId="{7B7D6B74-1C26-4A67-9648-9D075E40F67B}" srcOrd="0" destOrd="0" presId="urn:microsoft.com/office/officeart/2005/8/layout/arrow2"/>
    <dgm:cxn modelId="{41FF0642-50BD-4E2D-AB9F-BB7B6DE80EED}" srcId="{C5C0EADD-EC40-45F6-A178-4664BAC0DD36}" destId="{581D3303-47F8-4225-96C2-BB842A520689}" srcOrd="0" destOrd="0" parTransId="{6F1504E7-5667-45F7-AD5D-CC61A3B9CDFD}" sibTransId="{9CF58095-8DB8-4827-8FE3-BE10FE5BB6E7}"/>
    <dgm:cxn modelId="{B5F903F1-1882-4B38-9AF8-9622A0EAA7AC}" srcId="{C5C0EADD-EC40-45F6-A178-4664BAC0DD36}" destId="{D4E9D975-3A72-4C7B-9EE6-52E28C549F45}" srcOrd="3" destOrd="0" parTransId="{F72EF319-C22D-4859-BC6B-8614246B0916}" sibTransId="{2A2E3871-FA30-4C70-B64A-BAE0FA626A78}"/>
    <dgm:cxn modelId="{43B1C22B-9E22-49F9-B267-9882170AA690}" srcId="{C5C0EADD-EC40-45F6-A178-4664BAC0DD36}" destId="{F54F2A1E-598A-4329-A3CF-BBCCF38E8C86}" srcOrd="4" destOrd="0" parTransId="{8064AFBD-AC07-4122-9832-7A2274E740C0}" sibTransId="{A806C4F9-B50B-4809-A1EF-C683ADCB83C8}"/>
    <dgm:cxn modelId="{A947A66D-A365-4C58-8AC5-946BE3EF2DFE}" type="presOf" srcId="{C5C0EADD-EC40-45F6-A178-4664BAC0DD36}" destId="{00560088-688C-44F3-833E-75AFB822C165}" srcOrd="0" destOrd="0" presId="urn:microsoft.com/office/officeart/2005/8/layout/arrow2"/>
    <dgm:cxn modelId="{AFAE7908-8159-48BB-8E97-A297C739F445}" type="presParOf" srcId="{00560088-688C-44F3-833E-75AFB822C165}" destId="{73CCEB19-3116-4140-87E3-0A433E94624C}" srcOrd="0" destOrd="0" presId="urn:microsoft.com/office/officeart/2005/8/layout/arrow2"/>
    <dgm:cxn modelId="{ED4E6B12-3E91-44EE-81DA-33DB1833A7EB}" type="presParOf" srcId="{00560088-688C-44F3-833E-75AFB822C165}" destId="{7292E70C-0394-42DB-8ABD-05B4096584A4}" srcOrd="1" destOrd="0" presId="urn:microsoft.com/office/officeart/2005/8/layout/arrow2"/>
    <dgm:cxn modelId="{18AE9C2C-6228-4AB1-99C7-69373CC08ED7}" type="presParOf" srcId="{7292E70C-0394-42DB-8ABD-05B4096584A4}" destId="{0ABE628F-381E-449C-87D3-3BB2DA1D3312}" srcOrd="0" destOrd="0" presId="urn:microsoft.com/office/officeart/2005/8/layout/arrow2"/>
    <dgm:cxn modelId="{9712559F-A966-4E9D-A10E-0CEB2C709354}" type="presParOf" srcId="{7292E70C-0394-42DB-8ABD-05B4096584A4}" destId="{27CB7F8B-1533-4FD8-84B8-3CC9F5CF4DE2}" srcOrd="1" destOrd="0" presId="urn:microsoft.com/office/officeart/2005/8/layout/arrow2"/>
    <dgm:cxn modelId="{C5E14EA1-22F5-47F2-BC89-2B48BCCE4AF7}" type="presParOf" srcId="{7292E70C-0394-42DB-8ABD-05B4096584A4}" destId="{AFF67606-3D19-46CA-9F97-60DD4348C96A}" srcOrd="2" destOrd="0" presId="urn:microsoft.com/office/officeart/2005/8/layout/arrow2"/>
    <dgm:cxn modelId="{5089290D-BCC2-4C92-8A78-0CBC4EE4FEEB}" type="presParOf" srcId="{7292E70C-0394-42DB-8ABD-05B4096584A4}" destId="{77F781DE-8ADF-4DD7-A45F-A27C93269474}" srcOrd="3" destOrd="0" presId="urn:microsoft.com/office/officeart/2005/8/layout/arrow2"/>
    <dgm:cxn modelId="{B76995E7-6193-4F1D-825F-4FB261BB318A}" type="presParOf" srcId="{7292E70C-0394-42DB-8ABD-05B4096584A4}" destId="{62E55231-DA47-48EE-B6C7-123D4A624B1B}" srcOrd="4" destOrd="0" presId="urn:microsoft.com/office/officeart/2005/8/layout/arrow2"/>
    <dgm:cxn modelId="{C33DF177-A12C-4000-B1BF-A7919468C609}" type="presParOf" srcId="{7292E70C-0394-42DB-8ABD-05B4096584A4}" destId="{964CA2BA-34E8-46D5-BCAB-575BDE1EDD0C}" srcOrd="5" destOrd="0" presId="urn:microsoft.com/office/officeart/2005/8/layout/arrow2"/>
    <dgm:cxn modelId="{CE8A61B2-482D-4F4D-9456-0E9C2701DA95}" type="presParOf" srcId="{7292E70C-0394-42DB-8ABD-05B4096584A4}" destId="{A683AA6E-FB30-4AC5-8191-3CF06AF1FD90}" srcOrd="6" destOrd="0" presId="urn:microsoft.com/office/officeart/2005/8/layout/arrow2"/>
    <dgm:cxn modelId="{6917B835-DBC0-4CC7-821D-FB0CE562547D}" type="presParOf" srcId="{7292E70C-0394-42DB-8ABD-05B4096584A4}" destId="{5DE6DE59-8C56-4E78-978C-4F30F740260F}" srcOrd="7" destOrd="0" presId="urn:microsoft.com/office/officeart/2005/8/layout/arrow2"/>
    <dgm:cxn modelId="{F5B21400-4DEB-4679-A07C-9E34FA88AEC7}" type="presParOf" srcId="{7292E70C-0394-42DB-8ABD-05B4096584A4}" destId="{68577690-5B4C-438B-9877-0EA6E5A5DB5D}" srcOrd="8" destOrd="0" presId="urn:microsoft.com/office/officeart/2005/8/layout/arrow2"/>
    <dgm:cxn modelId="{5419D324-A7B6-40A5-B437-C94AE6997985}" type="presParOf" srcId="{7292E70C-0394-42DB-8ABD-05B4096584A4}" destId="{7B7D6B74-1C26-4A67-9648-9D075E40F67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53BBC-856B-458E-824C-7B3EAA921F25}" type="doc">
      <dgm:prSet loTypeId="urn:microsoft.com/office/officeart/2005/8/layout/bList2#1" loCatId="list" qsTypeId="urn:microsoft.com/office/officeart/2005/8/quickstyle/simple3" qsCatId="simple" csTypeId="urn:microsoft.com/office/officeart/2005/8/colors/colorful4" csCatId="colorful" phldr="1"/>
      <dgm:spPr/>
      <dgm:t>
        <a:bodyPr/>
        <a:lstStyle/>
        <a:p>
          <a:endParaRPr lang="ru-RU"/>
        </a:p>
      </dgm:t>
    </dgm:pt>
    <dgm:pt modelId="{ACA38F44-38E0-4141-84A4-35402D2AF6BD}">
      <dgm:prSet phldrT="[Текст]" custT="1"/>
      <dgm:spPr/>
      <dgm:t>
        <a:bodyPr/>
        <a:lstStyle/>
        <a:p>
          <a:pPr algn="ctr"/>
          <a:r>
            <a:rPr lang="en-AU" sz="2200" b="1">
              <a:latin typeface="Times New Roman" pitchFamily="18" charset="0"/>
              <a:cs typeface="Times New Roman" pitchFamily="18" charset="0"/>
            </a:rPr>
            <a:t>Le but de l'expertise de la capacité de travail</a:t>
          </a:r>
          <a:endParaRPr lang="ru-RU" sz="2200" b="1">
            <a:latin typeface="Times New Roman" pitchFamily="18" charset="0"/>
            <a:cs typeface="Times New Roman" pitchFamily="18" charset="0"/>
          </a:endParaRPr>
        </a:p>
      </dgm:t>
    </dgm:pt>
    <dgm:pt modelId="{2CF1011C-E954-4177-A7C2-E2B0C1B85148}" type="parTrans" cxnId="{E4C41007-B2AB-444E-A72A-48CBE733B7A8}">
      <dgm:prSet/>
      <dgm:spPr/>
      <dgm:t>
        <a:bodyPr/>
        <a:lstStyle/>
        <a:p>
          <a:endParaRPr lang="ru-RU" sz="2200">
            <a:latin typeface="Times New Roman" pitchFamily="18" charset="0"/>
            <a:cs typeface="Times New Roman" pitchFamily="18" charset="0"/>
          </a:endParaRPr>
        </a:p>
      </dgm:t>
    </dgm:pt>
    <dgm:pt modelId="{6F5B7500-C6B6-4573-B6A8-487FB468ADB8}" type="sibTrans" cxnId="{E4C41007-B2AB-444E-A72A-48CBE733B7A8}">
      <dgm:prSet/>
      <dgm:spPr/>
      <dgm:t>
        <a:bodyPr/>
        <a:lstStyle/>
        <a:p>
          <a:endParaRPr lang="ru-RU" sz="2200">
            <a:latin typeface="Times New Roman" pitchFamily="18" charset="0"/>
            <a:cs typeface="Times New Roman" pitchFamily="18" charset="0"/>
          </a:endParaRPr>
        </a:p>
      </dgm:t>
    </dgm:pt>
    <dgm:pt modelId="{E1A6E5B6-379E-4FFA-84B1-EDF2D0216354}">
      <dgm:prSet phldrT="[Текст]" custT="1"/>
      <dgm:spPr/>
      <dgm:t>
        <a:bodyPr/>
        <a:lstStyle/>
        <a:p>
          <a:r>
            <a:rPr lang="en-AU" sz="2200">
              <a:latin typeface="Times New Roman" pitchFamily="18" charset="0"/>
              <a:cs typeface="Times New Roman" pitchFamily="18" charset="0"/>
            </a:rPr>
            <a:t>la prolongation maxima de l'activité de travail, la prophylaxie des maladies, la réduction du niveau de la morbidité et l'invalidité.</a:t>
          </a:r>
          <a:endParaRPr lang="ru-RU" sz="2200">
            <a:latin typeface="Times New Roman" pitchFamily="18" charset="0"/>
            <a:cs typeface="Times New Roman" pitchFamily="18" charset="0"/>
          </a:endParaRPr>
        </a:p>
      </dgm:t>
    </dgm:pt>
    <dgm:pt modelId="{6127A9E7-A57F-4985-ABBC-5BC6FDD3F59F}" type="parTrans" cxnId="{607007D9-0B25-40B3-A4B6-E451EB576D38}">
      <dgm:prSet/>
      <dgm:spPr/>
      <dgm:t>
        <a:bodyPr/>
        <a:lstStyle/>
        <a:p>
          <a:endParaRPr lang="ru-RU" sz="2200">
            <a:latin typeface="Times New Roman" pitchFamily="18" charset="0"/>
            <a:cs typeface="Times New Roman" pitchFamily="18" charset="0"/>
          </a:endParaRPr>
        </a:p>
      </dgm:t>
    </dgm:pt>
    <dgm:pt modelId="{D35981B0-5FEA-4BC6-A7E3-1CACDD565E4A}" type="sibTrans" cxnId="{607007D9-0B25-40B3-A4B6-E451EB576D38}">
      <dgm:prSet/>
      <dgm:spPr/>
      <dgm:t>
        <a:bodyPr/>
        <a:lstStyle/>
        <a:p>
          <a:endParaRPr lang="ru-RU" sz="2200">
            <a:latin typeface="Times New Roman" pitchFamily="18" charset="0"/>
            <a:cs typeface="Times New Roman" pitchFamily="18" charset="0"/>
          </a:endParaRPr>
        </a:p>
      </dgm:t>
    </dgm:pt>
    <dgm:pt modelId="{C8E9EEC4-2A39-4E60-9B7E-55BA21288BEB}">
      <dgm:prSet phldrT="[Текст]" custT="1"/>
      <dgm:spPr/>
      <dgm:t>
        <a:bodyPr/>
        <a:lstStyle/>
        <a:p>
          <a:pPr algn="ctr"/>
          <a:r>
            <a:rPr lang="en-AU" sz="2200" b="1">
              <a:latin typeface="Times New Roman" pitchFamily="18" charset="0"/>
              <a:cs typeface="Times New Roman" pitchFamily="18" charset="0"/>
            </a:rPr>
            <a:t>L'actualité de l'expertise de la capacité de travail</a:t>
          </a:r>
          <a:endParaRPr lang="ru-RU" sz="2200" b="1">
            <a:latin typeface="Times New Roman" pitchFamily="18" charset="0"/>
            <a:cs typeface="Times New Roman" pitchFamily="18" charset="0"/>
          </a:endParaRPr>
        </a:p>
      </dgm:t>
    </dgm:pt>
    <dgm:pt modelId="{44547068-66CB-4072-993A-4D516E069C36}" type="parTrans" cxnId="{95EE6AC9-8FD7-4276-8B45-C9964D614917}">
      <dgm:prSet/>
      <dgm:spPr/>
      <dgm:t>
        <a:bodyPr/>
        <a:lstStyle/>
        <a:p>
          <a:endParaRPr lang="ru-RU" sz="2200">
            <a:latin typeface="Times New Roman" pitchFamily="18" charset="0"/>
            <a:cs typeface="Times New Roman" pitchFamily="18" charset="0"/>
          </a:endParaRPr>
        </a:p>
      </dgm:t>
    </dgm:pt>
    <dgm:pt modelId="{5D31CF77-65DB-4A07-8228-EBF96DD43562}" type="sibTrans" cxnId="{95EE6AC9-8FD7-4276-8B45-C9964D614917}">
      <dgm:prSet/>
      <dgm:spPr/>
      <dgm:t>
        <a:bodyPr/>
        <a:lstStyle/>
        <a:p>
          <a:endParaRPr lang="ru-RU" sz="2200">
            <a:latin typeface="Times New Roman" pitchFamily="18" charset="0"/>
            <a:cs typeface="Times New Roman" pitchFamily="18" charset="0"/>
          </a:endParaRPr>
        </a:p>
      </dgm:t>
    </dgm:pt>
    <dgm:pt modelId="{396A6B22-7107-4F81-B767-2E003E284879}">
      <dgm:prSet phldrT="[Текст]" custT="1"/>
      <dgm:spPr/>
      <dgm:t>
        <a:bodyPr/>
        <a:lstStyle/>
        <a:p>
          <a:r>
            <a:rPr lang="en-AU" sz="2200">
              <a:latin typeface="Times New Roman" pitchFamily="18" charset="0"/>
              <a:cs typeface="Times New Roman" pitchFamily="18" charset="0"/>
            </a:rPr>
            <a:t>est défini par la structure du préjudice économique (direct et indirect) de la morbidité avec la perte de la capacité temporaire de travail et l'invalidité.</a:t>
          </a:r>
          <a:endParaRPr lang="ru-RU" sz="2200">
            <a:latin typeface="Times New Roman" pitchFamily="18" charset="0"/>
            <a:cs typeface="Times New Roman" pitchFamily="18" charset="0"/>
          </a:endParaRPr>
        </a:p>
      </dgm:t>
    </dgm:pt>
    <dgm:pt modelId="{56205092-B79F-42AD-A436-B04BEED91E58}" type="parTrans" cxnId="{7FDC9DED-AA76-4554-B3D7-3FCE493BB0E3}">
      <dgm:prSet/>
      <dgm:spPr/>
      <dgm:t>
        <a:bodyPr/>
        <a:lstStyle/>
        <a:p>
          <a:endParaRPr lang="ru-RU" sz="2200">
            <a:latin typeface="Times New Roman" pitchFamily="18" charset="0"/>
            <a:cs typeface="Times New Roman" pitchFamily="18" charset="0"/>
          </a:endParaRPr>
        </a:p>
      </dgm:t>
    </dgm:pt>
    <dgm:pt modelId="{E87F379A-B30F-4FB4-AB4F-EE9BC0444C1A}" type="sibTrans" cxnId="{7FDC9DED-AA76-4554-B3D7-3FCE493BB0E3}">
      <dgm:prSet/>
      <dgm:spPr/>
      <dgm:t>
        <a:bodyPr/>
        <a:lstStyle/>
        <a:p>
          <a:endParaRPr lang="ru-RU" sz="2200">
            <a:latin typeface="Times New Roman" pitchFamily="18" charset="0"/>
            <a:cs typeface="Times New Roman" pitchFamily="18" charset="0"/>
          </a:endParaRPr>
        </a:p>
      </dgm:t>
    </dgm:pt>
    <dgm:pt modelId="{80FAE7E1-1B1C-49EC-A4CA-59BFA01DEAC7}" type="pres">
      <dgm:prSet presAssocID="{ABA53BBC-856B-458E-824C-7B3EAA921F25}" presName="diagram" presStyleCnt="0">
        <dgm:presLayoutVars>
          <dgm:dir/>
          <dgm:animLvl val="lvl"/>
          <dgm:resizeHandles val="exact"/>
        </dgm:presLayoutVars>
      </dgm:prSet>
      <dgm:spPr/>
      <dgm:t>
        <a:bodyPr/>
        <a:lstStyle/>
        <a:p>
          <a:endParaRPr lang="ru-RU"/>
        </a:p>
      </dgm:t>
    </dgm:pt>
    <dgm:pt modelId="{B7B9A5BE-E5EA-405A-83AD-FCE653502906}" type="pres">
      <dgm:prSet presAssocID="{ACA38F44-38E0-4141-84A4-35402D2AF6BD}" presName="compNode" presStyleCnt="0"/>
      <dgm:spPr/>
      <dgm:t>
        <a:bodyPr/>
        <a:lstStyle/>
        <a:p>
          <a:endParaRPr lang="ru-RU"/>
        </a:p>
      </dgm:t>
    </dgm:pt>
    <dgm:pt modelId="{9BFAA9A5-E7DF-42BF-B0B9-75E9E0A2332C}" type="pres">
      <dgm:prSet presAssocID="{ACA38F44-38E0-4141-84A4-35402D2AF6BD}" presName="childRect" presStyleLbl="bgAcc1" presStyleIdx="0" presStyleCnt="2" custScaleX="106106">
        <dgm:presLayoutVars>
          <dgm:bulletEnabled val="1"/>
        </dgm:presLayoutVars>
      </dgm:prSet>
      <dgm:spPr/>
      <dgm:t>
        <a:bodyPr/>
        <a:lstStyle/>
        <a:p>
          <a:endParaRPr lang="ru-RU"/>
        </a:p>
      </dgm:t>
    </dgm:pt>
    <dgm:pt modelId="{3B2FE1D5-EB3C-4644-919D-38C60197E67A}" type="pres">
      <dgm:prSet presAssocID="{ACA38F44-38E0-4141-84A4-35402D2AF6BD}" presName="parentText" presStyleLbl="node1" presStyleIdx="0" presStyleCnt="0">
        <dgm:presLayoutVars>
          <dgm:chMax val="0"/>
          <dgm:bulletEnabled val="1"/>
        </dgm:presLayoutVars>
      </dgm:prSet>
      <dgm:spPr/>
      <dgm:t>
        <a:bodyPr/>
        <a:lstStyle/>
        <a:p>
          <a:endParaRPr lang="ru-RU"/>
        </a:p>
      </dgm:t>
    </dgm:pt>
    <dgm:pt modelId="{D611004B-DEE4-4A8F-BE33-FC830ECD269D}" type="pres">
      <dgm:prSet presAssocID="{ACA38F44-38E0-4141-84A4-35402D2AF6BD}" presName="parentRect" presStyleLbl="alignNode1" presStyleIdx="0" presStyleCnt="2" custScaleX="107432" custScaleY="121478" custLinFactNeighborX="-382" custLinFactNeighborY="5942"/>
      <dgm:spPr/>
      <dgm:t>
        <a:bodyPr/>
        <a:lstStyle/>
        <a:p>
          <a:endParaRPr lang="ru-RU"/>
        </a:p>
      </dgm:t>
    </dgm:pt>
    <dgm:pt modelId="{2390DD81-E7F4-4AC0-AD7F-2DFED4889E65}" type="pres">
      <dgm:prSet presAssocID="{ACA38F44-38E0-4141-84A4-35402D2AF6BD}" presName="adorn" presStyleLbl="fgAccFollowNode1" presStyleIdx="0" presStyleCnt="2"/>
      <dgm:spPr>
        <a:blipFill rotWithShape="0">
          <a:blip xmlns:r="http://schemas.openxmlformats.org/officeDocument/2006/relationships" r:embed="rId1"/>
          <a:stretch>
            <a:fillRect/>
          </a:stretch>
        </a:blipFill>
      </dgm:spPr>
      <dgm:t>
        <a:bodyPr/>
        <a:lstStyle/>
        <a:p>
          <a:endParaRPr lang="ru-RU"/>
        </a:p>
      </dgm:t>
    </dgm:pt>
    <dgm:pt modelId="{3F3F5172-89AB-4804-ADDD-F15DAD6CB99D}" type="pres">
      <dgm:prSet presAssocID="{6F5B7500-C6B6-4573-B6A8-487FB468ADB8}" presName="sibTrans" presStyleLbl="sibTrans2D1" presStyleIdx="0" presStyleCnt="0"/>
      <dgm:spPr/>
      <dgm:t>
        <a:bodyPr/>
        <a:lstStyle/>
        <a:p>
          <a:endParaRPr lang="ru-RU"/>
        </a:p>
      </dgm:t>
    </dgm:pt>
    <dgm:pt modelId="{7ED06745-D197-4FB4-8C72-A8D871CD98F6}" type="pres">
      <dgm:prSet presAssocID="{C8E9EEC4-2A39-4E60-9B7E-55BA21288BEB}" presName="compNode" presStyleCnt="0"/>
      <dgm:spPr/>
      <dgm:t>
        <a:bodyPr/>
        <a:lstStyle/>
        <a:p>
          <a:endParaRPr lang="ru-RU"/>
        </a:p>
      </dgm:t>
    </dgm:pt>
    <dgm:pt modelId="{DF5E4751-50FE-4323-B9E7-72E8D58C6D83}" type="pres">
      <dgm:prSet presAssocID="{C8E9EEC4-2A39-4E60-9B7E-55BA21288BEB}" presName="childRect" presStyleLbl="bgAcc1" presStyleIdx="1" presStyleCnt="2" custScaleX="107316">
        <dgm:presLayoutVars>
          <dgm:bulletEnabled val="1"/>
        </dgm:presLayoutVars>
      </dgm:prSet>
      <dgm:spPr/>
      <dgm:t>
        <a:bodyPr/>
        <a:lstStyle/>
        <a:p>
          <a:endParaRPr lang="ru-RU"/>
        </a:p>
      </dgm:t>
    </dgm:pt>
    <dgm:pt modelId="{A351B4C3-2DC3-4582-A8B4-A77149532587}" type="pres">
      <dgm:prSet presAssocID="{C8E9EEC4-2A39-4E60-9B7E-55BA21288BEB}" presName="parentText" presStyleLbl="node1" presStyleIdx="0" presStyleCnt="0">
        <dgm:presLayoutVars>
          <dgm:chMax val="0"/>
          <dgm:bulletEnabled val="1"/>
        </dgm:presLayoutVars>
      </dgm:prSet>
      <dgm:spPr/>
      <dgm:t>
        <a:bodyPr/>
        <a:lstStyle/>
        <a:p>
          <a:endParaRPr lang="ru-RU"/>
        </a:p>
      </dgm:t>
    </dgm:pt>
    <dgm:pt modelId="{DE4D35FE-4C42-4F69-A1BA-8E431F9FD5BC}" type="pres">
      <dgm:prSet presAssocID="{C8E9EEC4-2A39-4E60-9B7E-55BA21288BEB}" presName="parentRect" presStyleLbl="alignNode1" presStyleIdx="1" presStyleCnt="2" custScaleX="107400" custScaleY="117398" custLinFactNeighborX="-191" custLinFactNeighborY="5604"/>
      <dgm:spPr/>
      <dgm:t>
        <a:bodyPr/>
        <a:lstStyle/>
        <a:p>
          <a:endParaRPr lang="ru-RU"/>
        </a:p>
      </dgm:t>
    </dgm:pt>
    <dgm:pt modelId="{5472091E-69DB-4806-9D11-C1530FFC2269}" type="pres">
      <dgm:prSet presAssocID="{C8E9EEC4-2A39-4E60-9B7E-55BA21288BEB}" presName="adorn" presStyleLbl="fgAccFollowNode1" presStyleIdx="1" presStyleCnt="2" custLinFactNeighborX="4360" custLinFactNeighborY="616"/>
      <dgm:spPr>
        <a:blipFill rotWithShape="0">
          <a:blip xmlns:r="http://schemas.openxmlformats.org/officeDocument/2006/relationships" r:embed="rId1"/>
          <a:stretch>
            <a:fillRect/>
          </a:stretch>
        </a:blipFill>
      </dgm:spPr>
      <dgm:t>
        <a:bodyPr/>
        <a:lstStyle/>
        <a:p>
          <a:endParaRPr lang="ru-RU"/>
        </a:p>
      </dgm:t>
    </dgm:pt>
  </dgm:ptLst>
  <dgm:cxnLst>
    <dgm:cxn modelId="{7FDC9DED-AA76-4554-B3D7-3FCE493BB0E3}" srcId="{C8E9EEC4-2A39-4E60-9B7E-55BA21288BEB}" destId="{396A6B22-7107-4F81-B767-2E003E284879}" srcOrd="0" destOrd="0" parTransId="{56205092-B79F-42AD-A436-B04BEED91E58}" sibTransId="{E87F379A-B30F-4FB4-AB4F-EE9BC0444C1A}"/>
    <dgm:cxn modelId="{79DBA5FE-7CA7-45F6-AE40-F20F2F972FF5}" type="presOf" srcId="{C8E9EEC4-2A39-4E60-9B7E-55BA21288BEB}" destId="{DE4D35FE-4C42-4F69-A1BA-8E431F9FD5BC}" srcOrd="1" destOrd="0" presId="urn:microsoft.com/office/officeart/2005/8/layout/bList2#1"/>
    <dgm:cxn modelId="{41609DC5-002B-447F-8109-C859F244C9AF}" type="presOf" srcId="{ACA38F44-38E0-4141-84A4-35402D2AF6BD}" destId="{3B2FE1D5-EB3C-4644-919D-38C60197E67A}" srcOrd="0" destOrd="0" presId="urn:microsoft.com/office/officeart/2005/8/layout/bList2#1"/>
    <dgm:cxn modelId="{95EE6AC9-8FD7-4276-8B45-C9964D614917}" srcId="{ABA53BBC-856B-458E-824C-7B3EAA921F25}" destId="{C8E9EEC4-2A39-4E60-9B7E-55BA21288BEB}" srcOrd="1" destOrd="0" parTransId="{44547068-66CB-4072-993A-4D516E069C36}" sibTransId="{5D31CF77-65DB-4A07-8228-EBF96DD43562}"/>
    <dgm:cxn modelId="{E4C41007-B2AB-444E-A72A-48CBE733B7A8}" srcId="{ABA53BBC-856B-458E-824C-7B3EAA921F25}" destId="{ACA38F44-38E0-4141-84A4-35402D2AF6BD}" srcOrd="0" destOrd="0" parTransId="{2CF1011C-E954-4177-A7C2-E2B0C1B85148}" sibTransId="{6F5B7500-C6B6-4573-B6A8-487FB468ADB8}"/>
    <dgm:cxn modelId="{607007D9-0B25-40B3-A4B6-E451EB576D38}" srcId="{ACA38F44-38E0-4141-84A4-35402D2AF6BD}" destId="{E1A6E5B6-379E-4FFA-84B1-EDF2D0216354}" srcOrd="0" destOrd="0" parTransId="{6127A9E7-A57F-4985-ABBC-5BC6FDD3F59F}" sibTransId="{D35981B0-5FEA-4BC6-A7E3-1CACDD565E4A}"/>
    <dgm:cxn modelId="{2D5A9994-5752-4577-A107-C970AF0F8EAF}" type="presOf" srcId="{ABA53BBC-856B-458E-824C-7B3EAA921F25}" destId="{80FAE7E1-1B1C-49EC-A4CA-59BFA01DEAC7}" srcOrd="0" destOrd="0" presId="urn:microsoft.com/office/officeart/2005/8/layout/bList2#1"/>
    <dgm:cxn modelId="{9126DC87-0B6A-4C63-84D3-0613EBD158E4}" type="presOf" srcId="{396A6B22-7107-4F81-B767-2E003E284879}" destId="{DF5E4751-50FE-4323-B9E7-72E8D58C6D83}" srcOrd="0" destOrd="0" presId="urn:microsoft.com/office/officeart/2005/8/layout/bList2#1"/>
    <dgm:cxn modelId="{0D579D08-73E0-4623-8701-E4A3B3052929}" type="presOf" srcId="{ACA38F44-38E0-4141-84A4-35402D2AF6BD}" destId="{D611004B-DEE4-4A8F-BE33-FC830ECD269D}" srcOrd="1" destOrd="0" presId="urn:microsoft.com/office/officeart/2005/8/layout/bList2#1"/>
    <dgm:cxn modelId="{F72AFF1F-2999-480D-AF24-CBAF3D82CE7C}" type="presOf" srcId="{C8E9EEC4-2A39-4E60-9B7E-55BA21288BEB}" destId="{A351B4C3-2DC3-4582-A8B4-A77149532587}" srcOrd="0" destOrd="0" presId="urn:microsoft.com/office/officeart/2005/8/layout/bList2#1"/>
    <dgm:cxn modelId="{6CCFFF47-5679-4258-95A2-BDA0C06D2E6D}" type="presOf" srcId="{E1A6E5B6-379E-4FFA-84B1-EDF2D0216354}" destId="{9BFAA9A5-E7DF-42BF-B0B9-75E9E0A2332C}" srcOrd="0" destOrd="0" presId="urn:microsoft.com/office/officeart/2005/8/layout/bList2#1"/>
    <dgm:cxn modelId="{8B44D53D-E10F-42C4-910B-812110D7C8CB}" type="presOf" srcId="{6F5B7500-C6B6-4573-B6A8-487FB468ADB8}" destId="{3F3F5172-89AB-4804-ADDD-F15DAD6CB99D}" srcOrd="0" destOrd="0" presId="urn:microsoft.com/office/officeart/2005/8/layout/bList2#1"/>
    <dgm:cxn modelId="{D52B3828-6CB8-42F3-AD68-1B6347A0EBAB}" type="presParOf" srcId="{80FAE7E1-1B1C-49EC-A4CA-59BFA01DEAC7}" destId="{B7B9A5BE-E5EA-405A-83AD-FCE653502906}" srcOrd="0" destOrd="0" presId="urn:microsoft.com/office/officeart/2005/8/layout/bList2#1"/>
    <dgm:cxn modelId="{57799995-0F29-43F6-8A42-6B8788ADB485}" type="presParOf" srcId="{B7B9A5BE-E5EA-405A-83AD-FCE653502906}" destId="{9BFAA9A5-E7DF-42BF-B0B9-75E9E0A2332C}" srcOrd="0" destOrd="0" presId="urn:microsoft.com/office/officeart/2005/8/layout/bList2#1"/>
    <dgm:cxn modelId="{110903F9-1D7A-4C55-ACDA-87B44AB4012C}" type="presParOf" srcId="{B7B9A5BE-E5EA-405A-83AD-FCE653502906}" destId="{3B2FE1D5-EB3C-4644-919D-38C60197E67A}" srcOrd="1" destOrd="0" presId="urn:microsoft.com/office/officeart/2005/8/layout/bList2#1"/>
    <dgm:cxn modelId="{9F43C641-BFE5-4762-BA89-AB631800EAAE}" type="presParOf" srcId="{B7B9A5BE-E5EA-405A-83AD-FCE653502906}" destId="{D611004B-DEE4-4A8F-BE33-FC830ECD269D}" srcOrd="2" destOrd="0" presId="urn:microsoft.com/office/officeart/2005/8/layout/bList2#1"/>
    <dgm:cxn modelId="{4BE1E73B-0919-4082-89DB-D911708CEE18}" type="presParOf" srcId="{B7B9A5BE-E5EA-405A-83AD-FCE653502906}" destId="{2390DD81-E7F4-4AC0-AD7F-2DFED4889E65}" srcOrd="3" destOrd="0" presId="urn:microsoft.com/office/officeart/2005/8/layout/bList2#1"/>
    <dgm:cxn modelId="{6E11FF64-ABCC-4FCF-878D-A04282A53DD6}" type="presParOf" srcId="{80FAE7E1-1B1C-49EC-A4CA-59BFA01DEAC7}" destId="{3F3F5172-89AB-4804-ADDD-F15DAD6CB99D}" srcOrd="1" destOrd="0" presId="urn:microsoft.com/office/officeart/2005/8/layout/bList2#1"/>
    <dgm:cxn modelId="{AFEC418F-2477-4FA0-8F3C-D4B3E48DDF30}" type="presParOf" srcId="{80FAE7E1-1B1C-49EC-A4CA-59BFA01DEAC7}" destId="{7ED06745-D197-4FB4-8C72-A8D871CD98F6}" srcOrd="2" destOrd="0" presId="urn:microsoft.com/office/officeart/2005/8/layout/bList2#1"/>
    <dgm:cxn modelId="{1126F891-5E4D-48BE-973E-CBAB8BE64865}" type="presParOf" srcId="{7ED06745-D197-4FB4-8C72-A8D871CD98F6}" destId="{DF5E4751-50FE-4323-B9E7-72E8D58C6D83}" srcOrd="0" destOrd="0" presId="urn:microsoft.com/office/officeart/2005/8/layout/bList2#1"/>
    <dgm:cxn modelId="{75C55562-C646-472D-A452-EEAB5F397254}" type="presParOf" srcId="{7ED06745-D197-4FB4-8C72-A8D871CD98F6}" destId="{A351B4C3-2DC3-4582-A8B4-A77149532587}" srcOrd="1" destOrd="0" presId="urn:microsoft.com/office/officeart/2005/8/layout/bList2#1"/>
    <dgm:cxn modelId="{D48FCFBC-DE78-4243-B4E3-F71449A66D2C}" type="presParOf" srcId="{7ED06745-D197-4FB4-8C72-A8D871CD98F6}" destId="{DE4D35FE-4C42-4F69-A1BA-8E431F9FD5BC}" srcOrd="2" destOrd="0" presId="urn:microsoft.com/office/officeart/2005/8/layout/bList2#1"/>
    <dgm:cxn modelId="{1AE7C63E-98ED-41F3-A815-F8DE6715224C}" type="presParOf" srcId="{7ED06745-D197-4FB4-8C72-A8D871CD98F6}" destId="{5472091E-69DB-4806-9D11-C1530FFC2269}" srcOrd="3" destOrd="0" presId="urn:microsoft.com/office/officeart/2005/8/layout/bList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88513D4-B38F-4D39-AD81-0AE51B418787}"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ru-RU"/>
        </a:p>
      </dgm:t>
    </dgm:pt>
    <dgm:pt modelId="{13A89ADB-95FD-46A1-8C3F-C48A71D7EBBF}">
      <dgm:prSet phldrT="[Текст]" custT="1"/>
      <dgm:spPr/>
      <dgm:t>
        <a:bodyPr/>
        <a:lstStyle/>
        <a:p>
          <a:pPr algn="ctr"/>
          <a:r>
            <a:rPr lang="en-AU" sz="2200" b="1" i="0" dirty="0" smtClean="0">
              <a:latin typeface="Times New Roman" panose="02020603050405020304" pitchFamily="18" charset="0"/>
              <a:cs typeface="Times New Roman" panose="02020603050405020304" pitchFamily="18" charset="0"/>
            </a:rPr>
            <a:t>LES NIVEAUX DE LA  TENUE  DE  L'EXPERTISE </a:t>
          </a:r>
          <a:r>
            <a:rPr lang="ru-RU" sz="2200" b="1" i="0" dirty="0" smtClean="0">
              <a:latin typeface="Times New Roman" panose="02020603050405020304" pitchFamily="18" charset="0"/>
              <a:cs typeface="Times New Roman" panose="02020603050405020304" pitchFamily="18" charset="0"/>
            </a:rPr>
            <a:t> </a:t>
          </a:r>
          <a:r>
            <a:rPr lang="en-AU" sz="2200" b="1" i="0" dirty="0" smtClean="0">
              <a:latin typeface="Times New Roman" pitchFamily="18" charset="0"/>
              <a:cs typeface="Times New Roman" pitchFamily="18" charset="0"/>
            </a:rPr>
            <a:t>L'INCAPACITÉ  TEMPORAIRE  DE  TRAVAIL</a:t>
          </a:r>
          <a:endParaRPr lang="ru-RU" sz="2200" b="1" i="0" dirty="0">
            <a:latin typeface="Times New Roman" panose="02020603050405020304" pitchFamily="18" charset="0"/>
            <a:cs typeface="Times New Roman" panose="02020603050405020304" pitchFamily="18" charset="0"/>
          </a:endParaRPr>
        </a:p>
      </dgm:t>
    </dgm:pt>
    <dgm:pt modelId="{89350BF2-3026-4191-89F2-7F0A92B78E94}" type="parTrans" cxnId="{5A5898E5-4F50-4732-B6AE-20E0A549FA74}">
      <dgm:prSet/>
      <dgm:spPr/>
      <dgm:t>
        <a:bodyPr/>
        <a:lstStyle/>
        <a:p>
          <a:pPr algn="ctr"/>
          <a:endParaRPr lang="ru-RU" sz="2200" b="1" i="0" dirty="0">
            <a:solidFill>
              <a:sysClr val="windowText" lastClr="000000"/>
            </a:solidFill>
            <a:latin typeface="Times New Roman" panose="02020603050405020304" pitchFamily="18" charset="0"/>
            <a:cs typeface="Times New Roman" panose="02020603050405020304" pitchFamily="18" charset="0"/>
          </a:endParaRPr>
        </a:p>
      </dgm:t>
    </dgm:pt>
    <dgm:pt modelId="{F319845A-6AD2-4DBF-94D5-A28B7023A299}" type="sibTrans" cxnId="{5A5898E5-4F50-4732-B6AE-20E0A549FA74}">
      <dgm:prSet/>
      <dgm:spPr/>
      <dgm:t>
        <a:bodyPr/>
        <a:lstStyle/>
        <a:p>
          <a:pPr algn="ctr"/>
          <a:endParaRPr lang="ru-RU" sz="2200" b="1" i="0" dirty="0">
            <a:solidFill>
              <a:sysClr val="windowText" lastClr="000000"/>
            </a:solidFill>
            <a:latin typeface="Times New Roman" panose="02020603050405020304" pitchFamily="18" charset="0"/>
            <a:cs typeface="Times New Roman" panose="02020603050405020304" pitchFamily="18" charset="0"/>
          </a:endParaRPr>
        </a:p>
      </dgm:t>
    </dgm:pt>
    <dgm:pt modelId="{50AF83B2-04A2-4E59-8997-8151B905425C}" type="pres">
      <dgm:prSet presAssocID="{288513D4-B38F-4D39-AD81-0AE51B418787}" presName="linear" presStyleCnt="0">
        <dgm:presLayoutVars>
          <dgm:animLvl val="lvl"/>
          <dgm:resizeHandles val="exact"/>
        </dgm:presLayoutVars>
      </dgm:prSet>
      <dgm:spPr/>
      <dgm:t>
        <a:bodyPr/>
        <a:lstStyle/>
        <a:p>
          <a:endParaRPr lang="ru-RU"/>
        </a:p>
      </dgm:t>
    </dgm:pt>
    <dgm:pt modelId="{C3698DE7-928C-4FC5-990C-CA6C75F7B451}" type="pres">
      <dgm:prSet presAssocID="{13A89ADB-95FD-46A1-8C3F-C48A71D7EBBF}" presName="parentText" presStyleLbl="node1" presStyleIdx="0" presStyleCnt="1" custScaleY="301182">
        <dgm:presLayoutVars>
          <dgm:chMax val="0"/>
          <dgm:bulletEnabled val="1"/>
        </dgm:presLayoutVars>
      </dgm:prSet>
      <dgm:spPr/>
      <dgm:t>
        <a:bodyPr/>
        <a:lstStyle/>
        <a:p>
          <a:endParaRPr lang="ru-RU"/>
        </a:p>
      </dgm:t>
    </dgm:pt>
  </dgm:ptLst>
  <dgm:cxnLst>
    <dgm:cxn modelId="{1D1BE1E4-9FD7-4B32-B640-D3EAAE13EF43}" type="presOf" srcId="{288513D4-B38F-4D39-AD81-0AE51B418787}" destId="{50AF83B2-04A2-4E59-8997-8151B905425C}" srcOrd="0" destOrd="0" presId="urn:microsoft.com/office/officeart/2005/8/layout/vList2"/>
    <dgm:cxn modelId="{B7C8EFC1-95B5-436F-B72E-5D6F79FB582E}" type="presOf" srcId="{13A89ADB-95FD-46A1-8C3F-C48A71D7EBBF}" destId="{C3698DE7-928C-4FC5-990C-CA6C75F7B451}" srcOrd="0" destOrd="0" presId="urn:microsoft.com/office/officeart/2005/8/layout/vList2"/>
    <dgm:cxn modelId="{5A5898E5-4F50-4732-B6AE-20E0A549FA74}" srcId="{288513D4-B38F-4D39-AD81-0AE51B418787}" destId="{13A89ADB-95FD-46A1-8C3F-C48A71D7EBBF}" srcOrd="0" destOrd="0" parTransId="{89350BF2-3026-4191-89F2-7F0A92B78E94}" sibTransId="{F319845A-6AD2-4DBF-94D5-A28B7023A299}"/>
    <dgm:cxn modelId="{418C8F0E-EA33-42F0-8BCC-46983137B5C1}" type="presParOf" srcId="{50AF83B2-04A2-4E59-8997-8151B905425C}" destId="{C3698DE7-928C-4FC5-990C-CA6C75F7B45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4E9A3C8-2551-4A9A-A45D-D6CBEDEF3079}" type="doc">
      <dgm:prSet loTypeId="urn:microsoft.com/office/officeart/2005/8/layout/hList2#1" loCatId="list" qsTypeId="urn:microsoft.com/office/officeart/2005/8/quickstyle/simple3" qsCatId="simple" csTypeId="urn:microsoft.com/office/officeart/2005/8/colors/accent2_5" csCatId="accent2" phldr="1"/>
      <dgm:spPr/>
      <dgm:t>
        <a:bodyPr/>
        <a:lstStyle/>
        <a:p>
          <a:endParaRPr lang="ru-RU"/>
        </a:p>
      </dgm:t>
    </dgm:pt>
    <dgm:pt modelId="{72A21035-F329-4E45-BB7A-788908253D6C}">
      <dgm:prSet phldrT="[Текст]" custT="1"/>
      <dgm:spPr/>
      <dgm:t>
        <a:bodyPr/>
        <a:lstStyle/>
        <a:p>
          <a:pPr algn="ctr"/>
          <a:r>
            <a:rPr lang="en-AU" sz="1800" b="1" dirty="0" smtClean="0">
              <a:latin typeface="Times New Roman" panose="02020603050405020304" pitchFamily="18" charset="0"/>
              <a:cs typeface="Times New Roman" panose="02020603050405020304" pitchFamily="18" charset="0"/>
            </a:rPr>
            <a:t>LES FONCTIONS DU MÉDECIN TRAITANT À LA TENUE DE L'EXPERTISE </a:t>
          </a:r>
          <a:r>
            <a:rPr lang="en-AU" sz="1800" b="1" i="0" dirty="0" smtClean="0">
              <a:latin typeface="Times New Roman" panose="02020603050405020304" pitchFamily="18" charset="0"/>
              <a:cs typeface="Times New Roman" panose="02020603050405020304" pitchFamily="18" charset="0"/>
            </a:rPr>
            <a:t>DE L'INCAPACITÉ TEMPORAIRE DE TRAVAIL</a:t>
          </a:r>
          <a:endParaRPr lang="ru-RU" sz="1800" i="0" dirty="0">
            <a:latin typeface="Times New Roman" panose="02020603050405020304" pitchFamily="18" charset="0"/>
            <a:cs typeface="Times New Roman" panose="02020603050405020304" pitchFamily="18" charset="0"/>
          </a:endParaRPr>
        </a:p>
      </dgm:t>
    </dgm:pt>
    <dgm:pt modelId="{26CB3E50-95F5-40FE-8771-04F41EDD66D2}" type="parTrans" cxnId="{5A0622D3-7F34-40AF-A85D-A1B5E4F16DE3}">
      <dgm:prSet/>
      <dgm:spPr/>
      <dgm:t>
        <a:bodyPr/>
        <a:lstStyle/>
        <a:p>
          <a:endParaRPr lang="ru-RU" sz="2000">
            <a:latin typeface="Times New Roman" panose="02020603050405020304" pitchFamily="18" charset="0"/>
            <a:cs typeface="Times New Roman" panose="02020603050405020304" pitchFamily="18" charset="0"/>
          </a:endParaRPr>
        </a:p>
      </dgm:t>
    </dgm:pt>
    <dgm:pt modelId="{6715C7D1-CDDB-44AE-BF68-8A224651A6D7}" type="sibTrans" cxnId="{5A0622D3-7F34-40AF-A85D-A1B5E4F16DE3}">
      <dgm:prSet/>
      <dgm:spPr/>
      <dgm:t>
        <a:bodyPr/>
        <a:lstStyle/>
        <a:p>
          <a:endParaRPr lang="ru-RU" sz="2000">
            <a:latin typeface="Times New Roman" panose="02020603050405020304" pitchFamily="18" charset="0"/>
            <a:cs typeface="Times New Roman" panose="02020603050405020304" pitchFamily="18" charset="0"/>
          </a:endParaRPr>
        </a:p>
      </dgm:t>
    </dgm:pt>
    <dgm:pt modelId="{E234C518-8FFC-4CAA-B224-A955C1A94C8D}">
      <dgm:prSet custT="1"/>
      <dgm:spPr/>
      <dgm:t>
        <a:bodyPr/>
        <a:lstStyle/>
        <a:p>
          <a:r>
            <a:rPr lang="en-AU" sz="2000" dirty="0" smtClean="0">
              <a:latin typeface="Times New Roman" panose="02020603050405020304" pitchFamily="18" charset="0"/>
              <a:cs typeface="Times New Roman" panose="02020603050405020304" pitchFamily="18" charset="0"/>
            </a:rPr>
            <a:t>analyser les raisons de la </a:t>
          </a:r>
          <a:r>
            <a:rPr lang="en-AU" sz="2000" dirty="0" err="1" smtClean="0">
              <a:latin typeface="Times New Roman" panose="02020603050405020304" pitchFamily="18" charset="0"/>
              <a:cs typeface="Times New Roman" panose="02020603050405020304" pitchFamily="18" charset="0"/>
            </a:rPr>
            <a:t>morbidité</a:t>
          </a:r>
          <a:r>
            <a:rPr lang="en-AU" sz="2000" dirty="0" smtClean="0">
              <a:latin typeface="Times New Roman" panose="02020603050405020304" pitchFamily="18" charset="0"/>
              <a:cs typeface="Times New Roman" panose="02020603050405020304" pitchFamily="18" charset="0"/>
            </a:rPr>
            <a:t> avec la </a:t>
          </a:r>
          <a:r>
            <a:rPr lang="en-AU" sz="2000" dirty="0" err="1" smtClean="0">
              <a:latin typeface="Times New Roman" panose="02020603050405020304" pitchFamily="18" charset="0"/>
              <a:cs typeface="Times New Roman" panose="02020603050405020304" pitchFamily="18" charset="0"/>
            </a:rPr>
            <a:t>perte</a:t>
          </a:r>
          <a:r>
            <a:rPr lang="en-AU" sz="2000" dirty="0" smtClean="0">
              <a:latin typeface="Times New Roman" panose="02020603050405020304" pitchFamily="18" charset="0"/>
              <a:cs typeface="Times New Roman" panose="02020603050405020304" pitchFamily="18" charset="0"/>
            </a:rPr>
            <a:t> de la </a:t>
          </a:r>
          <a:r>
            <a:rPr lang="en-AU" sz="2000" dirty="0" err="1" smtClean="0">
              <a:latin typeface="Times New Roman" panose="02020603050405020304" pitchFamily="18" charset="0"/>
              <a:cs typeface="Times New Roman" panose="02020603050405020304" pitchFamily="18" charset="0"/>
            </a:rPr>
            <a:t>capacité</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temporaire</a:t>
          </a:r>
          <a:r>
            <a:rPr lang="en-AU" sz="2000" dirty="0" smtClean="0">
              <a:latin typeface="Times New Roman" panose="02020603050405020304" pitchFamily="18" charset="0"/>
              <a:cs typeface="Times New Roman" panose="02020603050405020304" pitchFamily="18" charset="0"/>
            </a:rPr>
            <a:t> de travail</a:t>
          </a:r>
          <a:endParaRPr lang="ru-RU" sz="2000" dirty="0">
            <a:latin typeface="Times New Roman" panose="02020603050405020304" pitchFamily="18" charset="0"/>
            <a:cs typeface="Times New Roman" panose="02020603050405020304" pitchFamily="18" charset="0"/>
          </a:endParaRPr>
        </a:p>
      </dgm:t>
    </dgm:pt>
    <dgm:pt modelId="{35EFB79B-2DD9-4945-9327-FBD533F059DB}" type="sibTrans" cxnId="{F504C926-DD9C-4D99-A97F-562A18D5E319}">
      <dgm:prSet/>
      <dgm:spPr/>
      <dgm:t>
        <a:bodyPr/>
        <a:lstStyle/>
        <a:p>
          <a:endParaRPr lang="ru-RU" sz="2000">
            <a:latin typeface="Times New Roman" panose="02020603050405020304" pitchFamily="18" charset="0"/>
            <a:cs typeface="Times New Roman" panose="02020603050405020304" pitchFamily="18" charset="0"/>
          </a:endParaRPr>
        </a:p>
      </dgm:t>
    </dgm:pt>
    <dgm:pt modelId="{6B37BBAF-B758-4C35-9070-265CDCF78D83}" type="parTrans" cxnId="{F504C926-DD9C-4D99-A97F-562A18D5E319}">
      <dgm:prSet/>
      <dgm:spPr/>
      <dgm:t>
        <a:bodyPr/>
        <a:lstStyle/>
        <a:p>
          <a:endParaRPr lang="ru-RU" sz="2000">
            <a:latin typeface="Times New Roman" panose="02020603050405020304" pitchFamily="18" charset="0"/>
            <a:cs typeface="Times New Roman" panose="02020603050405020304" pitchFamily="18" charset="0"/>
          </a:endParaRPr>
        </a:p>
      </dgm:t>
    </dgm:pt>
    <dgm:pt modelId="{994B29E5-9547-4540-9494-8B0FCCD81B14}">
      <dgm:prSet custT="1"/>
      <dgm:spPr/>
      <dgm:t>
        <a:bodyPr/>
        <a:lstStyle/>
        <a:p>
          <a:r>
            <a:rPr lang="en-AU" sz="2000" dirty="0" err="1" smtClean="0">
              <a:latin typeface="Times New Roman" panose="02020603050405020304" pitchFamily="18" charset="0"/>
              <a:cs typeface="Times New Roman" panose="02020603050405020304" pitchFamily="18" charset="0"/>
            </a:rPr>
            <a:t>révéler</a:t>
          </a:r>
          <a:r>
            <a:rPr lang="en-AU" sz="2000" dirty="0" smtClean="0">
              <a:latin typeface="Times New Roman" panose="02020603050405020304" pitchFamily="18" charset="0"/>
              <a:cs typeface="Times New Roman" panose="02020603050405020304" pitchFamily="18" charset="0"/>
            </a:rPr>
            <a:t> les </a:t>
          </a:r>
          <a:r>
            <a:rPr lang="en-AU" sz="2000" dirty="0" err="1" smtClean="0">
              <a:latin typeface="Times New Roman" panose="02020603050405020304" pitchFamily="18" charset="0"/>
              <a:cs typeface="Times New Roman" panose="02020603050405020304" pitchFamily="18" charset="0"/>
            </a:rPr>
            <a:t>signes</a:t>
          </a:r>
          <a:r>
            <a:rPr lang="en-AU" sz="2000" dirty="0" smtClean="0">
              <a:latin typeface="Times New Roman" panose="02020603050405020304" pitchFamily="18" charset="0"/>
              <a:cs typeface="Times New Roman" panose="02020603050405020304" pitchFamily="18" charset="0"/>
            </a:rPr>
            <a:t> de la </a:t>
          </a:r>
          <a:r>
            <a:rPr lang="en-AU" sz="2000" dirty="0" err="1" smtClean="0">
              <a:latin typeface="Times New Roman" panose="02020603050405020304" pitchFamily="18" charset="0"/>
              <a:cs typeface="Times New Roman" panose="02020603050405020304" pitchFamily="18" charset="0"/>
            </a:rPr>
            <a:t>perte</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persistante</a:t>
          </a:r>
          <a:r>
            <a:rPr lang="en-AU" sz="2000" dirty="0" smtClean="0">
              <a:latin typeface="Times New Roman" panose="02020603050405020304" pitchFamily="18" charset="0"/>
              <a:cs typeface="Times New Roman" panose="02020603050405020304" pitchFamily="18" charset="0"/>
            </a:rPr>
            <a:t> de la </a:t>
          </a:r>
          <a:r>
            <a:rPr lang="en-AU" sz="2000" dirty="0" err="1" smtClean="0">
              <a:latin typeface="Times New Roman" panose="02020603050405020304" pitchFamily="18" charset="0"/>
              <a:cs typeface="Times New Roman" panose="02020603050405020304" pitchFamily="18" charset="0"/>
            </a:rPr>
            <a:t>capacité</a:t>
          </a:r>
          <a:r>
            <a:rPr lang="en-AU" sz="2000" dirty="0" smtClean="0">
              <a:latin typeface="Times New Roman" panose="02020603050405020304" pitchFamily="18" charset="0"/>
              <a:cs typeface="Times New Roman" panose="02020603050405020304" pitchFamily="18" charset="0"/>
            </a:rPr>
            <a:t> de travail et </a:t>
          </a:r>
          <a:r>
            <a:rPr lang="en-AU" sz="2000" dirty="0" err="1" smtClean="0">
              <a:latin typeface="Times New Roman" panose="02020603050405020304" pitchFamily="18" charset="0"/>
              <a:cs typeface="Times New Roman" panose="02020603050405020304" pitchFamily="18" charset="0"/>
            </a:rPr>
            <a:t>diriger</a:t>
          </a:r>
          <a:r>
            <a:rPr lang="en-AU" sz="2000" dirty="0" smtClean="0">
              <a:latin typeface="Times New Roman" panose="02020603050405020304" pitchFamily="18" charset="0"/>
              <a:cs typeface="Times New Roman" panose="02020603050405020304" pitchFamily="18" charset="0"/>
            </a:rPr>
            <a:t> le patient pour la commission </a:t>
          </a:r>
          <a:r>
            <a:rPr lang="en-AU" sz="2000" dirty="0" err="1" smtClean="0">
              <a:latin typeface="Times New Roman" panose="02020603050405020304" pitchFamily="18" charset="0"/>
              <a:cs typeface="Times New Roman" panose="02020603050405020304" pitchFamily="18" charset="0"/>
            </a:rPr>
            <a:t>médicale</a:t>
          </a:r>
          <a:r>
            <a:rPr lang="en-AU" sz="2000" dirty="0" smtClean="0">
              <a:latin typeface="Times New Roman" panose="02020603050405020304" pitchFamily="18" charset="0"/>
              <a:cs typeface="Times New Roman" panose="02020603050405020304" pitchFamily="18" charset="0"/>
            </a:rPr>
            <a:t> et </a:t>
          </a:r>
          <a:r>
            <a:rPr lang="en-AU" sz="2000" dirty="0" err="1" smtClean="0">
              <a:latin typeface="Times New Roman" panose="02020603050405020304" pitchFamily="18" charset="0"/>
              <a:cs typeface="Times New Roman" panose="02020603050405020304" pitchFamily="18" charset="0"/>
            </a:rPr>
            <a:t>l'expertise</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médico-sociale</a:t>
          </a:r>
          <a:endParaRPr lang="ru-RU" sz="2000" dirty="0">
            <a:latin typeface="Times New Roman" panose="02020603050405020304" pitchFamily="18" charset="0"/>
            <a:cs typeface="Times New Roman" panose="02020603050405020304" pitchFamily="18" charset="0"/>
          </a:endParaRPr>
        </a:p>
      </dgm:t>
    </dgm:pt>
    <dgm:pt modelId="{F9ABDE37-2715-4A20-8B78-B5B5C7DCFE48}" type="sibTrans" cxnId="{DBDAD10B-E9BC-4141-9F16-62E0E83966F4}">
      <dgm:prSet/>
      <dgm:spPr/>
      <dgm:t>
        <a:bodyPr/>
        <a:lstStyle/>
        <a:p>
          <a:endParaRPr lang="ru-RU" sz="2000"/>
        </a:p>
      </dgm:t>
    </dgm:pt>
    <dgm:pt modelId="{3ACACB96-F33B-471C-AEB2-09C429C7D228}" type="parTrans" cxnId="{DBDAD10B-E9BC-4141-9F16-62E0E83966F4}">
      <dgm:prSet/>
      <dgm:spPr/>
      <dgm:t>
        <a:bodyPr/>
        <a:lstStyle/>
        <a:p>
          <a:endParaRPr lang="ru-RU" sz="2000"/>
        </a:p>
      </dgm:t>
    </dgm:pt>
    <dgm:pt modelId="{5B7C5C7C-860D-4049-8AE8-427F8CD01C23}">
      <dgm:prSet custT="1"/>
      <dgm:spPr/>
      <dgm:t>
        <a:bodyPr/>
        <a:lstStyle/>
        <a:p>
          <a:r>
            <a:rPr lang="en-AU" sz="2000" dirty="0" err="1" smtClean="0">
              <a:latin typeface="Times New Roman" panose="02020603050405020304" pitchFamily="18" charset="0"/>
              <a:cs typeface="Times New Roman" panose="02020603050405020304" pitchFamily="18" charset="0"/>
            </a:rPr>
            <a:t>en</a:t>
          </a:r>
          <a:r>
            <a:rPr lang="en-AU" sz="2000" dirty="0" smtClean="0">
              <a:latin typeface="Times New Roman" panose="02020603050405020304" pitchFamily="18" charset="0"/>
              <a:cs typeface="Times New Roman" panose="02020603050405020304" pitchFamily="18" charset="0"/>
            </a:rPr>
            <a:t> temps </a:t>
          </a:r>
          <a:r>
            <a:rPr lang="en-AU" sz="2000" dirty="0" err="1" smtClean="0">
              <a:latin typeface="Times New Roman" panose="02020603050405020304" pitchFamily="18" charset="0"/>
              <a:cs typeface="Times New Roman" panose="02020603050405020304" pitchFamily="18" charset="0"/>
            </a:rPr>
            <a:t>voulu</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diriger</a:t>
          </a:r>
          <a:r>
            <a:rPr lang="en-AU" sz="2000" dirty="0" smtClean="0">
              <a:latin typeface="Times New Roman" panose="02020603050405020304" pitchFamily="18" charset="0"/>
              <a:cs typeface="Times New Roman" panose="02020603050405020304" pitchFamily="18" charset="0"/>
            </a:rPr>
            <a:t> le patient pour la prolongation du </a:t>
          </a:r>
          <a:r>
            <a:rPr lang="en-AU" sz="2000" dirty="0" err="1" smtClean="0">
              <a:latin typeface="Times New Roman" panose="02020603050405020304" pitchFamily="18" charset="0"/>
              <a:cs typeface="Times New Roman" panose="02020603050405020304" pitchFamily="18" charset="0"/>
            </a:rPr>
            <a:t>feuillet</a:t>
          </a:r>
          <a:r>
            <a:rPr lang="en-AU" sz="2000" dirty="0" smtClean="0">
              <a:latin typeface="Times New Roman" panose="02020603050405020304" pitchFamily="18" charset="0"/>
              <a:cs typeface="Times New Roman" panose="02020603050405020304" pitchFamily="18" charset="0"/>
            </a:rPr>
            <a:t> de </a:t>
          </a:r>
          <a:r>
            <a:rPr lang="en-US" sz="2000" dirty="0" err="1" smtClean="0">
              <a:latin typeface="Times New Roman" pitchFamily="18" charset="0"/>
              <a:cs typeface="Times New Roman" pitchFamily="18" charset="0"/>
            </a:rPr>
            <a:t>l'incapacité</a:t>
          </a:r>
          <a:r>
            <a:rPr lang="en-US" sz="2000" dirty="0" smtClean="0">
              <a:latin typeface="Times New Roman" pitchFamily="18" charset="0"/>
              <a:cs typeface="Times New Roman" pitchFamily="18" charset="0"/>
            </a:rPr>
            <a:t> de travail</a:t>
          </a:r>
          <a:r>
            <a:rPr lang="en-AU" sz="2000" dirty="0" smtClean="0">
              <a:latin typeface="Times New Roman" pitchFamily="18" charset="0"/>
              <a:cs typeface="Times New Roman" pitchFamily="18" charset="0"/>
            </a:rPr>
            <a:t> pour la commission </a:t>
          </a:r>
          <a:r>
            <a:rPr lang="en-AU" sz="2000" dirty="0" err="1" smtClean="0">
              <a:latin typeface="Times New Roman" pitchFamily="18" charset="0"/>
              <a:cs typeface="Times New Roman" pitchFamily="18" charset="0"/>
            </a:rPr>
            <a:t>médicale</a:t>
          </a:r>
          <a:endParaRPr lang="ru-RU" sz="2000" dirty="0">
            <a:latin typeface="Times New Roman" panose="02020603050405020304" pitchFamily="18" charset="0"/>
            <a:cs typeface="Times New Roman" panose="02020603050405020304" pitchFamily="18" charset="0"/>
          </a:endParaRPr>
        </a:p>
      </dgm:t>
    </dgm:pt>
    <dgm:pt modelId="{A5DA9C3F-FCEA-4E5F-ABF3-6026996890D3}" type="sibTrans" cxnId="{F5D68724-61B8-42E5-88B6-AB3A28F5117D}">
      <dgm:prSet/>
      <dgm:spPr/>
      <dgm:t>
        <a:bodyPr/>
        <a:lstStyle/>
        <a:p>
          <a:endParaRPr lang="ru-RU" sz="2000"/>
        </a:p>
      </dgm:t>
    </dgm:pt>
    <dgm:pt modelId="{92FADE02-2A2A-4A15-86BC-F605BC672CDA}" type="parTrans" cxnId="{F5D68724-61B8-42E5-88B6-AB3A28F5117D}">
      <dgm:prSet/>
      <dgm:spPr/>
      <dgm:t>
        <a:bodyPr/>
        <a:lstStyle/>
        <a:p>
          <a:endParaRPr lang="ru-RU" sz="2000"/>
        </a:p>
      </dgm:t>
    </dgm:pt>
    <dgm:pt modelId="{4883E323-9C28-45E1-87C6-B300559710E8}">
      <dgm:prSet custT="1"/>
      <dgm:spPr/>
      <dgm:t>
        <a:bodyPr/>
        <a:lstStyle/>
        <a:p>
          <a:r>
            <a:rPr lang="en-AU" sz="2000" dirty="0" err="1" smtClean="0">
              <a:latin typeface="Times New Roman" panose="02020603050405020304" pitchFamily="18" charset="0"/>
              <a:cs typeface="Times New Roman" panose="02020603050405020304" pitchFamily="18" charset="0"/>
            </a:rPr>
            <a:t>définir</a:t>
          </a:r>
          <a:r>
            <a:rPr lang="en-AU" sz="2000" dirty="0" smtClean="0">
              <a:latin typeface="Times New Roman" panose="02020603050405020304" pitchFamily="18" charset="0"/>
              <a:cs typeface="Times New Roman" panose="02020603050405020304" pitchFamily="18" charset="0"/>
            </a:rPr>
            <a:t> les </a:t>
          </a:r>
          <a:r>
            <a:rPr lang="en-AU" sz="2000" dirty="0" err="1" smtClean="0">
              <a:latin typeface="Times New Roman" panose="02020603050405020304" pitchFamily="18" charset="0"/>
              <a:cs typeface="Times New Roman" panose="02020603050405020304" pitchFamily="18" charset="0"/>
            </a:rPr>
            <a:t>délais</a:t>
          </a:r>
          <a:r>
            <a:rPr lang="en-AU" sz="2000" dirty="0" smtClean="0">
              <a:latin typeface="Times New Roman" panose="02020603050405020304" pitchFamily="18" charset="0"/>
              <a:cs typeface="Times New Roman" panose="02020603050405020304" pitchFamily="18" charset="0"/>
            </a:rPr>
            <a:t> de </a:t>
          </a:r>
          <a:r>
            <a:rPr lang="en-US" sz="2000" dirty="0" err="1" smtClean="0">
              <a:latin typeface="Times New Roman" pitchFamily="18" charset="0"/>
              <a:cs typeface="Times New Roman" pitchFamily="18" charset="0"/>
            </a:rPr>
            <a:t>l'incapacité</a:t>
          </a:r>
          <a:r>
            <a:rPr lang="en-US" sz="2000" dirty="0" smtClean="0">
              <a:latin typeface="Times New Roman" pitchFamily="18" charset="0"/>
              <a:cs typeface="Times New Roman" pitchFamily="18" charset="0"/>
            </a:rPr>
            <a:t> de travail</a:t>
          </a:r>
          <a:r>
            <a:rPr lang="en-AU" sz="2000" dirty="0" smtClean="0">
              <a:latin typeface="Times New Roman" pitchFamily="18" charset="0"/>
              <a:cs typeface="Times New Roman" pitchFamily="18" charset="0"/>
            </a:rPr>
            <a:t> aux maladies </a:t>
          </a:r>
          <a:r>
            <a:rPr lang="en-AU" sz="2000" dirty="0" err="1" smtClean="0">
              <a:latin typeface="Times New Roman" pitchFamily="18" charset="0"/>
              <a:cs typeface="Times New Roman" pitchFamily="18" charset="0"/>
            </a:rPr>
            <a:t>diverses</a:t>
          </a:r>
          <a:r>
            <a:rPr lang="en-AU" sz="2000" dirty="0" smtClean="0">
              <a:latin typeface="Times New Roman" pitchFamily="18" charset="0"/>
              <a:cs typeface="Times New Roman" pitchFamily="18" charset="0"/>
            </a:rPr>
            <a:t> et aux traumas, </a:t>
          </a:r>
          <a:r>
            <a:rPr lang="en-AU" sz="2000" dirty="0" err="1" smtClean="0">
              <a:latin typeface="Times New Roman" pitchFamily="18" charset="0"/>
              <a:cs typeface="Times New Roman" pitchFamily="18" charset="0"/>
            </a:rPr>
            <a:t>compte</a:t>
          </a:r>
          <a:r>
            <a:rPr lang="en-AU" sz="2000" dirty="0" smtClean="0">
              <a:latin typeface="Times New Roman" pitchFamily="18" charset="0"/>
              <a:cs typeface="Times New Roman" pitchFamily="18" charset="0"/>
            </a:rPr>
            <a:t> </a:t>
          </a:r>
          <a:r>
            <a:rPr lang="en-AU" sz="2000" dirty="0" err="1" smtClean="0">
              <a:latin typeface="Times New Roman" pitchFamily="18" charset="0"/>
              <a:cs typeface="Times New Roman" pitchFamily="18" charset="0"/>
            </a:rPr>
            <a:t>tenu</a:t>
          </a:r>
          <a:r>
            <a:rPr lang="en-AU" sz="2000" dirty="0" smtClean="0">
              <a:latin typeface="Times New Roman" pitchFamily="18" charset="0"/>
              <a:cs typeface="Times New Roman" pitchFamily="18" charset="0"/>
            </a:rPr>
            <a:t> du courant des maladies </a:t>
          </a:r>
          <a:r>
            <a:rPr lang="en-AU" sz="2000" dirty="0" err="1" smtClean="0">
              <a:latin typeface="Times New Roman" pitchFamily="18" charset="0"/>
              <a:cs typeface="Times New Roman" pitchFamily="18" charset="0"/>
            </a:rPr>
            <a:t>accompagnantes</a:t>
          </a:r>
          <a:r>
            <a:rPr lang="en-AU" sz="2000" dirty="0" smtClean="0">
              <a:latin typeface="Times New Roman" pitchFamily="18" charset="0"/>
              <a:cs typeface="Times New Roman" pitchFamily="18" charset="0"/>
            </a:rPr>
            <a:t> et </a:t>
          </a:r>
          <a:r>
            <a:rPr lang="en-AU" sz="2000" dirty="0" err="1" smtClean="0">
              <a:latin typeface="Times New Roman" pitchFamily="18" charset="0"/>
              <a:cs typeface="Times New Roman" pitchFamily="18" charset="0"/>
            </a:rPr>
            <a:t>esseutielles</a:t>
          </a:r>
          <a:endParaRPr lang="ru-RU" sz="2000" dirty="0">
            <a:latin typeface="Times New Roman" panose="02020603050405020304" pitchFamily="18" charset="0"/>
            <a:cs typeface="Times New Roman" panose="02020603050405020304" pitchFamily="18" charset="0"/>
          </a:endParaRPr>
        </a:p>
      </dgm:t>
    </dgm:pt>
    <dgm:pt modelId="{CB90E529-FC51-4001-B440-794BAD5CC6B0}" type="sibTrans" cxnId="{F2514049-3FF7-4344-93D1-1CE169406A84}">
      <dgm:prSet/>
      <dgm:spPr/>
      <dgm:t>
        <a:bodyPr/>
        <a:lstStyle/>
        <a:p>
          <a:endParaRPr lang="ru-RU" sz="2000"/>
        </a:p>
      </dgm:t>
    </dgm:pt>
    <dgm:pt modelId="{2EEF1933-13CD-4732-8935-A352333B1A93}" type="parTrans" cxnId="{F2514049-3FF7-4344-93D1-1CE169406A84}">
      <dgm:prSet/>
      <dgm:spPr/>
      <dgm:t>
        <a:bodyPr/>
        <a:lstStyle/>
        <a:p>
          <a:endParaRPr lang="ru-RU" sz="2000"/>
        </a:p>
      </dgm:t>
    </dgm:pt>
    <dgm:pt modelId="{091B337F-1DFE-440C-84B1-0DB2EA909173}">
      <dgm:prSet custT="1"/>
      <dgm:spPr/>
      <dgm:t>
        <a:bodyPr/>
        <a:lstStyle/>
        <a:p>
          <a:r>
            <a:rPr lang="en-AU" sz="2000" dirty="0" err="1" smtClean="0">
              <a:latin typeface="Times New Roman" panose="02020603050405020304" pitchFamily="18" charset="0"/>
              <a:cs typeface="Times New Roman" panose="02020603050405020304" pitchFamily="18" charset="0"/>
            </a:rPr>
            <a:t>recommander</a:t>
          </a:r>
          <a:r>
            <a:rPr lang="en-AU" sz="2000" dirty="0" smtClean="0">
              <a:latin typeface="Times New Roman" panose="02020603050405020304" pitchFamily="18" charset="0"/>
              <a:cs typeface="Times New Roman" panose="02020603050405020304" pitchFamily="18" charset="0"/>
            </a:rPr>
            <a:t> les </a:t>
          </a:r>
          <a:r>
            <a:rPr lang="en-AU" sz="2000" dirty="0" err="1" smtClean="0">
              <a:latin typeface="Times New Roman" panose="02020603050405020304" pitchFamily="18" charset="0"/>
              <a:cs typeface="Times New Roman" panose="02020603050405020304" pitchFamily="18" charset="0"/>
            </a:rPr>
            <a:t>mesures</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médicinales</a:t>
          </a:r>
          <a:r>
            <a:rPr lang="en-AU" sz="2000" dirty="0" smtClean="0">
              <a:latin typeface="Times New Roman" panose="02020603050405020304" pitchFamily="18" charset="0"/>
              <a:cs typeface="Times New Roman" panose="02020603050405020304" pitchFamily="18" charset="0"/>
            </a:rPr>
            <a:t> et </a:t>
          </a:r>
          <a:r>
            <a:rPr lang="en-AU" sz="2000" dirty="0" err="1" smtClean="0">
              <a:latin typeface="Times New Roman" panose="02020603050405020304" pitchFamily="18" charset="0"/>
              <a:cs typeface="Times New Roman" panose="02020603050405020304" pitchFamily="18" charset="0"/>
            </a:rPr>
            <a:t>l'aspect</a:t>
          </a:r>
          <a:r>
            <a:rPr lang="en-AU" sz="2000" dirty="0" smtClean="0">
              <a:latin typeface="Times New Roman" panose="02020603050405020304" pitchFamily="18" charset="0"/>
              <a:cs typeface="Times New Roman" panose="02020603050405020304" pitchFamily="18" charset="0"/>
            </a:rPr>
            <a:t> du </a:t>
          </a:r>
          <a:r>
            <a:rPr lang="en-AU" sz="2000" dirty="0" err="1" smtClean="0">
              <a:latin typeface="Times New Roman" panose="02020603050405020304" pitchFamily="18" charset="0"/>
              <a:cs typeface="Times New Roman" panose="02020603050405020304" pitchFamily="18" charset="0"/>
            </a:rPr>
            <a:t>régime</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thérapeutique</a:t>
          </a:r>
          <a:endParaRPr lang="ru-RU" sz="2000" dirty="0">
            <a:latin typeface="Times New Roman" panose="02020603050405020304" pitchFamily="18" charset="0"/>
            <a:cs typeface="Times New Roman" panose="02020603050405020304" pitchFamily="18" charset="0"/>
          </a:endParaRPr>
        </a:p>
      </dgm:t>
    </dgm:pt>
    <dgm:pt modelId="{01F91187-FC2F-4046-9DAA-65CE98A70503}" type="sibTrans" cxnId="{6B578377-0831-43C4-9937-4B8AF825F194}">
      <dgm:prSet/>
      <dgm:spPr/>
      <dgm:t>
        <a:bodyPr/>
        <a:lstStyle/>
        <a:p>
          <a:endParaRPr lang="ru-RU" sz="2000"/>
        </a:p>
      </dgm:t>
    </dgm:pt>
    <dgm:pt modelId="{21CA22C9-DB99-4568-ABAE-78AB9CFD5842}" type="parTrans" cxnId="{6B578377-0831-43C4-9937-4B8AF825F194}">
      <dgm:prSet/>
      <dgm:spPr/>
      <dgm:t>
        <a:bodyPr/>
        <a:lstStyle/>
        <a:p>
          <a:endParaRPr lang="ru-RU" sz="2000"/>
        </a:p>
      </dgm:t>
    </dgm:pt>
    <dgm:pt modelId="{D0005A6C-DB7F-4709-8CEC-598472CB078B}">
      <dgm:prSet custT="1"/>
      <dgm:spPr/>
      <dgm:t>
        <a:bodyPr/>
        <a:lstStyle/>
        <a:p>
          <a:r>
            <a:rPr lang="en-AU" sz="2000" dirty="0" smtClean="0">
              <a:latin typeface="Times New Roman" panose="02020603050405020304" pitchFamily="18" charset="0"/>
              <a:cs typeface="Times New Roman" panose="02020603050405020304" pitchFamily="18" charset="0"/>
            </a:rPr>
            <a:t>proposer les </a:t>
          </a:r>
          <a:r>
            <a:rPr lang="en-AU" sz="2000" dirty="0" err="1" smtClean="0">
              <a:latin typeface="Times New Roman" panose="02020603050405020304" pitchFamily="18" charset="0"/>
              <a:cs typeface="Times New Roman" panose="02020603050405020304" pitchFamily="18" charset="0"/>
            </a:rPr>
            <a:t>examents</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supplémentaires</a:t>
          </a:r>
          <a:r>
            <a:rPr lang="en-AU" sz="2000" dirty="0" smtClean="0">
              <a:latin typeface="Times New Roman" panose="02020603050405020304" pitchFamily="18" charset="0"/>
              <a:cs typeface="Times New Roman" panose="02020603050405020304" pitchFamily="18" charset="0"/>
            </a:rPr>
            <a:t>, les consultations</a:t>
          </a:r>
          <a:endParaRPr lang="ru-RU" sz="2000" dirty="0">
            <a:latin typeface="Times New Roman" panose="02020603050405020304" pitchFamily="18" charset="0"/>
            <a:cs typeface="Times New Roman" panose="02020603050405020304" pitchFamily="18" charset="0"/>
          </a:endParaRPr>
        </a:p>
      </dgm:t>
    </dgm:pt>
    <dgm:pt modelId="{4B347AFB-5C93-4B79-B8B4-C0559C6768AE}" type="sibTrans" cxnId="{8DCB73AE-6223-4263-9773-219E2B475565}">
      <dgm:prSet/>
      <dgm:spPr/>
      <dgm:t>
        <a:bodyPr/>
        <a:lstStyle/>
        <a:p>
          <a:endParaRPr lang="ru-RU" sz="2000"/>
        </a:p>
      </dgm:t>
    </dgm:pt>
    <dgm:pt modelId="{8046E702-C7D4-4513-AC9A-6FD1513360D8}" type="parTrans" cxnId="{8DCB73AE-6223-4263-9773-219E2B475565}">
      <dgm:prSet/>
      <dgm:spPr/>
      <dgm:t>
        <a:bodyPr/>
        <a:lstStyle/>
        <a:p>
          <a:endParaRPr lang="ru-RU" sz="2000"/>
        </a:p>
      </dgm:t>
    </dgm:pt>
    <dgm:pt modelId="{7FD6E4EB-BB00-45B4-BC12-5DC4C924EDBC}">
      <dgm:prSet custT="1"/>
      <dgm:spPr/>
      <dgm:t>
        <a:bodyPr/>
        <a:lstStyle/>
        <a:p>
          <a:r>
            <a:rPr lang="en-AU" sz="2000" dirty="0" smtClean="0">
              <a:latin typeface="Times New Roman" panose="02020603050405020304" pitchFamily="18" charset="0"/>
              <a:cs typeface="Times New Roman" panose="02020603050405020304" pitchFamily="18" charset="0"/>
            </a:rPr>
            <a:t>à la base de </a:t>
          </a:r>
          <a:r>
            <a:rPr lang="en-AU" sz="2000" dirty="0" err="1" smtClean="0">
              <a:latin typeface="Times New Roman" panose="02020603050405020304" pitchFamily="18" charset="0"/>
              <a:cs typeface="Times New Roman" panose="02020603050405020304" pitchFamily="18" charset="0"/>
            </a:rPr>
            <a:t>l'estimation</a:t>
          </a:r>
          <a:r>
            <a:rPr lang="en-AU" sz="2000" dirty="0" smtClean="0">
              <a:latin typeface="Times New Roman" panose="02020603050405020304" pitchFamily="18" charset="0"/>
              <a:cs typeface="Times New Roman" panose="02020603050405020304" pitchFamily="18" charset="0"/>
            </a:rPr>
            <a:t> de </a:t>
          </a:r>
          <a:r>
            <a:rPr lang="en-AU" sz="2000" dirty="0" err="1" smtClean="0">
              <a:latin typeface="Times New Roman" panose="02020603050405020304" pitchFamily="18" charset="0"/>
              <a:cs typeface="Times New Roman" panose="02020603050405020304" pitchFamily="18" charset="0"/>
            </a:rPr>
            <a:t>l'état</a:t>
          </a:r>
          <a:r>
            <a:rPr lang="en-AU" sz="2000" dirty="0" smtClean="0">
              <a:latin typeface="Times New Roman" panose="02020603050405020304" pitchFamily="18" charset="0"/>
              <a:cs typeface="Times New Roman" panose="02020603050405020304" pitchFamily="18" charset="0"/>
            </a:rPr>
            <a:t> de santé, </a:t>
          </a:r>
          <a:r>
            <a:rPr lang="en-AU" sz="2000" dirty="0" err="1" smtClean="0">
              <a:latin typeface="Times New Roman" panose="02020603050405020304" pitchFamily="18" charset="0"/>
              <a:cs typeface="Times New Roman" panose="02020603050405020304" pitchFamily="18" charset="0"/>
            </a:rPr>
            <a:t>définir</a:t>
          </a:r>
          <a:r>
            <a:rPr lang="en-AU" sz="2000" dirty="0" smtClean="0">
              <a:latin typeface="Times New Roman" panose="02020603050405020304" pitchFamily="18" charset="0"/>
              <a:cs typeface="Times New Roman" panose="02020603050405020304" pitchFamily="18" charset="0"/>
            </a:rPr>
            <a:t> les </a:t>
          </a:r>
          <a:r>
            <a:rPr lang="en-AU" sz="2000" dirty="0" err="1" smtClean="0">
              <a:latin typeface="Times New Roman" panose="02020603050405020304" pitchFamily="18" charset="0"/>
              <a:cs typeface="Times New Roman" panose="02020603050405020304" pitchFamily="18" charset="0"/>
            </a:rPr>
            <a:t>signes</a:t>
          </a:r>
          <a:r>
            <a:rPr lang="en-AU" sz="2000" dirty="0" smtClean="0">
              <a:latin typeface="Times New Roman" panose="02020603050405020304" pitchFamily="18" charset="0"/>
              <a:cs typeface="Times New Roman" panose="02020603050405020304" pitchFamily="18" charset="0"/>
            </a:rPr>
            <a:t> de la </a:t>
          </a:r>
          <a:r>
            <a:rPr lang="en-AU" sz="2000" dirty="0" err="1" smtClean="0">
              <a:latin typeface="Times New Roman" panose="02020603050405020304" pitchFamily="18" charset="0"/>
              <a:cs typeface="Times New Roman" panose="02020603050405020304" pitchFamily="18" charset="0"/>
            </a:rPr>
            <a:t>perte</a:t>
          </a:r>
          <a:r>
            <a:rPr lang="en-AU" sz="2000" dirty="0" smtClean="0">
              <a:latin typeface="Times New Roman" panose="02020603050405020304" pitchFamily="18" charset="0"/>
              <a:cs typeface="Times New Roman" panose="02020603050405020304" pitchFamily="18" charset="0"/>
            </a:rPr>
            <a:t> de la </a:t>
          </a:r>
          <a:r>
            <a:rPr lang="en-AU" sz="2000" dirty="0" err="1" smtClean="0">
              <a:latin typeface="Times New Roman" panose="02020603050405020304" pitchFamily="18" charset="0"/>
              <a:cs typeface="Times New Roman" panose="02020603050405020304" pitchFamily="18" charset="0"/>
            </a:rPr>
            <a:t>capacité</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temporaire</a:t>
          </a:r>
          <a:r>
            <a:rPr lang="en-AU" sz="2000" dirty="0" smtClean="0">
              <a:latin typeface="Times New Roman" panose="02020603050405020304" pitchFamily="18" charset="0"/>
              <a:cs typeface="Times New Roman" panose="02020603050405020304" pitchFamily="18" charset="0"/>
            </a:rPr>
            <a:t> de travail</a:t>
          </a:r>
          <a:endParaRPr lang="ru-RU" sz="2000" dirty="0">
            <a:latin typeface="Times New Roman" panose="02020603050405020304" pitchFamily="18" charset="0"/>
            <a:cs typeface="Times New Roman" panose="02020603050405020304" pitchFamily="18" charset="0"/>
          </a:endParaRPr>
        </a:p>
      </dgm:t>
    </dgm:pt>
    <dgm:pt modelId="{D8317799-337D-4B1F-9615-11F99B608778}" type="sibTrans" cxnId="{98B0C4F1-FB67-4DEE-9678-D9BA042432CC}">
      <dgm:prSet/>
      <dgm:spPr/>
      <dgm:t>
        <a:bodyPr/>
        <a:lstStyle/>
        <a:p>
          <a:endParaRPr lang="ru-RU" sz="2000">
            <a:latin typeface="Times New Roman" panose="02020603050405020304" pitchFamily="18" charset="0"/>
            <a:cs typeface="Times New Roman" panose="02020603050405020304" pitchFamily="18" charset="0"/>
          </a:endParaRPr>
        </a:p>
      </dgm:t>
    </dgm:pt>
    <dgm:pt modelId="{338D5654-F000-4C77-94D2-813DA9A27924}" type="parTrans" cxnId="{98B0C4F1-FB67-4DEE-9678-D9BA042432CC}">
      <dgm:prSet/>
      <dgm:spPr/>
      <dgm:t>
        <a:bodyPr/>
        <a:lstStyle/>
        <a:p>
          <a:endParaRPr lang="ru-RU" sz="2000">
            <a:latin typeface="Times New Roman" panose="02020603050405020304" pitchFamily="18" charset="0"/>
            <a:cs typeface="Times New Roman" panose="02020603050405020304" pitchFamily="18" charset="0"/>
          </a:endParaRPr>
        </a:p>
      </dgm:t>
    </dgm:pt>
    <dgm:pt modelId="{12B201CB-2379-4E65-9711-3EF5F4F4ED2B}">
      <dgm:prSet custT="1"/>
      <dgm:spPr/>
      <dgm:t>
        <a:bodyPr/>
        <a:lstStyle/>
        <a:p>
          <a:r>
            <a:rPr lang="en-AU" sz="2000" dirty="0" err="1" smtClean="0">
              <a:latin typeface="Times New Roman" pitchFamily="18" charset="0"/>
              <a:cs typeface="Times New Roman" pitchFamily="18" charset="0"/>
            </a:rPr>
            <a:t>donner</a:t>
          </a:r>
          <a:r>
            <a:rPr lang="en-AU" sz="2000" dirty="0" smtClean="0">
              <a:latin typeface="Times New Roman" pitchFamily="18" charset="0"/>
              <a:cs typeface="Times New Roman" pitchFamily="18" charset="0"/>
            </a:rPr>
            <a:t> le </a:t>
          </a:r>
          <a:r>
            <a:rPr lang="en-AU" sz="2000" dirty="0" err="1" smtClean="0">
              <a:latin typeface="Times New Roman" pitchFamily="18" charset="0"/>
              <a:cs typeface="Times New Roman" pitchFamily="18" charset="0"/>
            </a:rPr>
            <a:t>feuillet</a:t>
          </a:r>
          <a:r>
            <a:rPr lang="en-AU"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l'incapacité</a:t>
          </a:r>
          <a:r>
            <a:rPr lang="en-US" sz="2000" dirty="0" smtClean="0">
              <a:latin typeface="Times New Roman" pitchFamily="18" charset="0"/>
              <a:cs typeface="Times New Roman" pitchFamily="18" charset="0"/>
            </a:rPr>
            <a:t> de travail</a:t>
          </a:r>
          <a:endParaRPr lang="ru-RU" sz="2000" dirty="0">
            <a:latin typeface="Times New Roman" panose="02020603050405020304" pitchFamily="18" charset="0"/>
            <a:cs typeface="Times New Roman" panose="02020603050405020304" pitchFamily="18" charset="0"/>
          </a:endParaRPr>
        </a:p>
      </dgm:t>
    </dgm:pt>
    <dgm:pt modelId="{13D0C32A-CEB7-4AD9-BA22-DEEA0A187B83}" type="parTrans" cxnId="{232BE5A7-293B-4C18-9704-26690B373CC1}">
      <dgm:prSet/>
      <dgm:spPr/>
      <dgm:t>
        <a:bodyPr/>
        <a:lstStyle/>
        <a:p>
          <a:endParaRPr lang="ru-RU"/>
        </a:p>
      </dgm:t>
    </dgm:pt>
    <dgm:pt modelId="{18FA04FC-6ED7-401B-BA83-81D2AF20FCD5}" type="sibTrans" cxnId="{232BE5A7-293B-4C18-9704-26690B373CC1}">
      <dgm:prSet/>
      <dgm:spPr/>
      <dgm:t>
        <a:bodyPr/>
        <a:lstStyle/>
        <a:p>
          <a:endParaRPr lang="ru-RU"/>
        </a:p>
      </dgm:t>
    </dgm:pt>
    <dgm:pt modelId="{08D43C73-05A9-48DA-AAB8-56D62A70DC54}" type="pres">
      <dgm:prSet presAssocID="{74E9A3C8-2551-4A9A-A45D-D6CBEDEF3079}" presName="linearFlow" presStyleCnt="0">
        <dgm:presLayoutVars>
          <dgm:dir/>
          <dgm:animLvl val="lvl"/>
          <dgm:resizeHandles/>
        </dgm:presLayoutVars>
      </dgm:prSet>
      <dgm:spPr/>
      <dgm:t>
        <a:bodyPr/>
        <a:lstStyle/>
        <a:p>
          <a:endParaRPr lang="ru-RU"/>
        </a:p>
      </dgm:t>
    </dgm:pt>
    <dgm:pt modelId="{30412839-B787-456E-AE59-27E62C6F0E7A}" type="pres">
      <dgm:prSet presAssocID="{72A21035-F329-4E45-BB7A-788908253D6C}" presName="compositeNode" presStyleCnt="0">
        <dgm:presLayoutVars>
          <dgm:bulletEnabled val="1"/>
        </dgm:presLayoutVars>
      </dgm:prSet>
      <dgm:spPr/>
      <dgm:t>
        <a:bodyPr/>
        <a:lstStyle/>
        <a:p>
          <a:endParaRPr lang="ru-RU"/>
        </a:p>
      </dgm:t>
    </dgm:pt>
    <dgm:pt modelId="{C5CF599C-EFA6-4498-9440-AD8E52B24BB4}" type="pres">
      <dgm:prSet presAssocID="{72A21035-F329-4E45-BB7A-788908253D6C}" presName="image" presStyleLbl="fgImgPlace1" presStyleIdx="0" presStyleCnt="1" custScaleX="40416" custScaleY="53380" custLinFactNeighborX="-23116" custLinFactNeighborY="144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t>
        <a:bodyPr/>
        <a:lstStyle/>
        <a:p>
          <a:endParaRPr lang="ru-RU"/>
        </a:p>
      </dgm:t>
    </dgm:pt>
    <dgm:pt modelId="{4DBF77ED-79D2-4253-88F7-FC07C1CFF844}" type="pres">
      <dgm:prSet presAssocID="{72A21035-F329-4E45-BB7A-788908253D6C}" presName="childNode" presStyleLbl="node1" presStyleIdx="0" presStyleCnt="1" custScaleX="107615" custScaleY="117595" custLinFactNeighborX="2625" custLinFactNeighborY="934">
        <dgm:presLayoutVars>
          <dgm:bulletEnabled val="1"/>
        </dgm:presLayoutVars>
      </dgm:prSet>
      <dgm:spPr/>
      <dgm:t>
        <a:bodyPr/>
        <a:lstStyle/>
        <a:p>
          <a:endParaRPr lang="ru-RU"/>
        </a:p>
      </dgm:t>
    </dgm:pt>
    <dgm:pt modelId="{2FB9296F-84C3-4E4A-AA3B-6938AD2A7DF1}" type="pres">
      <dgm:prSet presAssocID="{72A21035-F329-4E45-BB7A-788908253D6C}" presName="parentNode" presStyleLbl="revTx" presStyleIdx="0" presStyleCnt="1" custScaleX="68368" custScaleY="118516">
        <dgm:presLayoutVars>
          <dgm:chMax val="0"/>
          <dgm:bulletEnabled val="1"/>
        </dgm:presLayoutVars>
      </dgm:prSet>
      <dgm:spPr/>
      <dgm:t>
        <a:bodyPr/>
        <a:lstStyle/>
        <a:p>
          <a:endParaRPr lang="ru-RU"/>
        </a:p>
      </dgm:t>
    </dgm:pt>
  </dgm:ptLst>
  <dgm:cxnLst>
    <dgm:cxn modelId="{DBDAD10B-E9BC-4141-9F16-62E0E83966F4}" srcId="{72A21035-F329-4E45-BB7A-788908253D6C}" destId="{994B29E5-9547-4540-9494-8B0FCCD81B14}" srcOrd="6" destOrd="0" parTransId="{3ACACB96-F33B-471C-AEB2-09C429C7D228}" sibTransId="{F9ABDE37-2715-4A20-8B78-B5B5C7DCFE48}"/>
    <dgm:cxn modelId="{7BDCE35A-82DC-4E93-80D0-D802AF419EE0}" type="presOf" srcId="{E234C518-8FFC-4CAA-B224-A955C1A94C8D}" destId="{4DBF77ED-79D2-4253-88F7-FC07C1CFF844}" srcOrd="0" destOrd="7" presId="urn:microsoft.com/office/officeart/2005/8/layout/hList2#1"/>
    <dgm:cxn modelId="{5A0622D3-7F34-40AF-A85D-A1B5E4F16DE3}" srcId="{74E9A3C8-2551-4A9A-A45D-D6CBEDEF3079}" destId="{72A21035-F329-4E45-BB7A-788908253D6C}" srcOrd="0" destOrd="0" parTransId="{26CB3E50-95F5-40FE-8771-04F41EDD66D2}" sibTransId="{6715C7D1-CDDB-44AE-BF68-8A224651A6D7}"/>
    <dgm:cxn modelId="{262D36C4-088F-4946-AF04-81D657FDE71C}" type="presOf" srcId="{7FD6E4EB-BB00-45B4-BC12-5DC4C924EDBC}" destId="{4DBF77ED-79D2-4253-88F7-FC07C1CFF844}" srcOrd="0" destOrd="0" presId="urn:microsoft.com/office/officeart/2005/8/layout/hList2#1"/>
    <dgm:cxn modelId="{F2514049-3FF7-4344-93D1-1CE169406A84}" srcId="{72A21035-F329-4E45-BB7A-788908253D6C}" destId="{4883E323-9C28-45E1-87C6-B300559710E8}" srcOrd="3" destOrd="0" parTransId="{2EEF1933-13CD-4732-8935-A352333B1A93}" sibTransId="{CB90E529-FC51-4001-B440-794BAD5CC6B0}"/>
    <dgm:cxn modelId="{F504C926-DD9C-4D99-A97F-562A18D5E319}" srcId="{72A21035-F329-4E45-BB7A-788908253D6C}" destId="{E234C518-8FFC-4CAA-B224-A955C1A94C8D}" srcOrd="7" destOrd="0" parTransId="{6B37BBAF-B758-4C35-9070-265CDCF78D83}" sibTransId="{35EFB79B-2DD9-4945-9327-FBD533F059DB}"/>
    <dgm:cxn modelId="{8DCB73AE-6223-4263-9773-219E2B475565}" srcId="{72A21035-F329-4E45-BB7A-788908253D6C}" destId="{D0005A6C-DB7F-4709-8CEC-598472CB078B}" srcOrd="1" destOrd="0" parTransId="{8046E702-C7D4-4513-AC9A-6FD1513360D8}" sibTransId="{4B347AFB-5C93-4B79-B8B4-C0559C6768AE}"/>
    <dgm:cxn modelId="{98B0C4F1-FB67-4DEE-9678-D9BA042432CC}" srcId="{72A21035-F329-4E45-BB7A-788908253D6C}" destId="{7FD6E4EB-BB00-45B4-BC12-5DC4C924EDBC}" srcOrd="0" destOrd="0" parTransId="{338D5654-F000-4C77-94D2-813DA9A27924}" sibTransId="{D8317799-337D-4B1F-9615-11F99B608778}"/>
    <dgm:cxn modelId="{D5D4BEBD-85C2-41D7-9687-9D0D8BA37B65}" type="presOf" srcId="{091B337F-1DFE-440C-84B1-0DB2EA909173}" destId="{4DBF77ED-79D2-4253-88F7-FC07C1CFF844}" srcOrd="0" destOrd="2" presId="urn:microsoft.com/office/officeart/2005/8/layout/hList2#1"/>
    <dgm:cxn modelId="{B642BE60-F952-497A-BA14-B64E2962E315}" type="presOf" srcId="{74E9A3C8-2551-4A9A-A45D-D6CBEDEF3079}" destId="{08D43C73-05A9-48DA-AAB8-56D62A70DC54}" srcOrd="0" destOrd="0" presId="urn:microsoft.com/office/officeart/2005/8/layout/hList2#1"/>
    <dgm:cxn modelId="{B78CBD97-F643-415B-B95F-81BAF794F0E2}" type="presOf" srcId="{994B29E5-9547-4540-9494-8B0FCCD81B14}" destId="{4DBF77ED-79D2-4253-88F7-FC07C1CFF844}" srcOrd="0" destOrd="6" presId="urn:microsoft.com/office/officeart/2005/8/layout/hList2#1"/>
    <dgm:cxn modelId="{232BE5A7-293B-4C18-9704-26690B373CC1}" srcId="{72A21035-F329-4E45-BB7A-788908253D6C}" destId="{12B201CB-2379-4E65-9711-3EF5F4F4ED2B}" srcOrd="4" destOrd="0" parTransId="{13D0C32A-CEB7-4AD9-BA22-DEEA0A187B83}" sibTransId="{18FA04FC-6ED7-401B-BA83-81D2AF20FCD5}"/>
    <dgm:cxn modelId="{4BCC3E46-5590-42B0-9862-83C620FBADDF}" type="presOf" srcId="{D0005A6C-DB7F-4709-8CEC-598472CB078B}" destId="{4DBF77ED-79D2-4253-88F7-FC07C1CFF844}" srcOrd="0" destOrd="1" presId="urn:microsoft.com/office/officeart/2005/8/layout/hList2#1"/>
    <dgm:cxn modelId="{EFD1BC6E-02CD-486A-84A9-5D5C50C34C9E}" type="presOf" srcId="{72A21035-F329-4E45-BB7A-788908253D6C}" destId="{2FB9296F-84C3-4E4A-AA3B-6938AD2A7DF1}" srcOrd="0" destOrd="0" presId="urn:microsoft.com/office/officeart/2005/8/layout/hList2#1"/>
    <dgm:cxn modelId="{607BFD80-D568-49C7-A3BB-8E74649E5287}" type="presOf" srcId="{5B7C5C7C-860D-4049-8AE8-427F8CD01C23}" destId="{4DBF77ED-79D2-4253-88F7-FC07C1CFF844}" srcOrd="0" destOrd="5" presId="urn:microsoft.com/office/officeart/2005/8/layout/hList2#1"/>
    <dgm:cxn modelId="{383DF553-D142-453B-ADB7-3B1034C1B4E5}" type="presOf" srcId="{12B201CB-2379-4E65-9711-3EF5F4F4ED2B}" destId="{4DBF77ED-79D2-4253-88F7-FC07C1CFF844}" srcOrd="0" destOrd="4" presId="urn:microsoft.com/office/officeart/2005/8/layout/hList2#1"/>
    <dgm:cxn modelId="{6B578377-0831-43C4-9937-4B8AF825F194}" srcId="{72A21035-F329-4E45-BB7A-788908253D6C}" destId="{091B337F-1DFE-440C-84B1-0DB2EA909173}" srcOrd="2" destOrd="0" parTransId="{21CA22C9-DB99-4568-ABAE-78AB9CFD5842}" sibTransId="{01F91187-FC2F-4046-9DAA-65CE98A70503}"/>
    <dgm:cxn modelId="{F5D68724-61B8-42E5-88B6-AB3A28F5117D}" srcId="{72A21035-F329-4E45-BB7A-788908253D6C}" destId="{5B7C5C7C-860D-4049-8AE8-427F8CD01C23}" srcOrd="5" destOrd="0" parTransId="{92FADE02-2A2A-4A15-86BC-F605BC672CDA}" sibTransId="{A5DA9C3F-FCEA-4E5F-ABF3-6026996890D3}"/>
    <dgm:cxn modelId="{4492BECF-6F7A-43C2-9C71-EEDA6F358BCE}" type="presOf" srcId="{4883E323-9C28-45E1-87C6-B300559710E8}" destId="{4DBF77ED-79D2-4253-88F7-FC07C1CFF844}" srcOrd="0" destOrd="3" presId="urn:microsoft.com/office/officeart/2005/8/layout/hList2#1"/>
    <dgm:cxn modelId="{8664CB76-B404-4B62-BC92-A12E32A552B2}" type="presParOf" srcId="{08D43C73-05A9-48DA-AAB8-56D62A70DC54}" destId="{30412839-B787-456E-AE59-27E62C6F0E7A}" srcOrd="0" destOrd="0" presId="urn:microsoft.com/office/officeart/2005/8/layout/hList2#1"/>
    <dgm:cxn modelId="{C70005E8-2189-49A6-A270-611A9CA7A796}" type="presParOf" srcId="{30412839-B787-456E-AE59-27E62C6F0E7A}" destId="{C5CF599C-EFA6-4498-9440-AD8E52B24BB4}" srcOrd="0" destOrd="0" presId="urn:microsoft.com/office/officeart/2005/8/layout/hList2#1"/>
    <dgm:cxn modelId="{0A80348D-5813-4A19-AB00-E78B8ECE4A7F}" type="presParOf" srcId="{30412839-B787-456E-AE59-27E62C6F0E7A}" destId="{4DBF77ED-79D2-4253-88F7-FC07C1CFF844}" srcOrd="1" destOrd="0" presId="urn:microsoft.com/office/officeart/2005/8/layout/hList2#1"/>
    <dgm:cxn modelId="{4AC39499-7399-44EB-B2D1-0785CABA98AD}" type="presParOf" srcId="{30412839-B787-456E-AE59-27E62C6F0E7A}" destId="{2FB9296F-84C3-4E4A-AA3B-6938AD2A7DF1}"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4E9A3C8-2551-4A9A-A45D-D6CBEDEF3079}" type="doc">
      <dgm:prSet loTypeId="urn:microsoft.com/office/officeart/2005/8/layout/hList2#2" loCatId="list" qsTypeId="urn:microsoft.com/office/officeart/2005/8/quickstyle/simple3" qsCatId="simple" csTypeId="urn:microsoft.com/office/officeart/2005/8/colors/accent3_1" csCatId="accent3" phldr="1"/>
      <dgm:spPr/>
      <dgm:t>
        <a:bodyPr/>
        <a:lstStyle/>
        <a:p>
          <a:endParaRPr lang="ru-RU"/>
        </a:p>
      </dgm:t>
    </dgm:pt>
    <dgm:pt modelId="{72A21035-F329-4E45-BB7A-788908253D6C}">
      <dgm:prSet phldrT="[Текст]" custT="1"/>
      <dgm:spPr/>
      <dgm:t>
        <a:bodyPr/>
        <a:lstStyle/>
        <a:p>
          <a:pPr algn="ctr"/>
          <a:r>
            <a:rPr lang="en-US" sz="2200" b="1" smtClean="0">
              <a:latin typeface="Times New Roman" panose="02020603050405020304" pitchFamily="18" charset="0"/>
              <a:cs typeface="Times New Roman" panose="02020603050405020304" pitchFamily="18" charset="0"/>
            </a:rPr>
            <a:t>LES FONCTIONS DE LA COMMISSION MÉDICALE À LA TENUE DE L'EXPERTISE DE L'INCAPACITÉ TEMPORAIRE DE TRAVAIL </a:t>
          </a:r>
          <a:r>
            <a:rPr lang="ru-RU" sz="2200" b="1" smtClean="0">
              <a:latin typeface="Times New Roman" panose="02020603050405020304" pitchFamily="18" charset="0"/>
              <a:cs typeface="Times New Roman" panose="02020603050405020304" pitchFamily="18" charset="0"/>
            </a:rPr>
            <a:t>:</a:t>
          </a:r>
          <a:endParaRPr lang="ru-RU" sz="2200" b="1" dirty="0">
            <a:latin typeface="Times New Roman" panose="02020603050405020304" pitchFamily="18" charset="0"/>
            <a:cs typeface="Times New Roman" panose="02020603050405020304" pitchFamily="18" charset="0"/>
          </a:endParaRPr>
        </a:p>
      </dgm:t>
    </dgm:pt>
    <dgm:pt modelId="{26CB3E50-95F5-40FE-8771-04F41EDD66D2}" type="parTrans" cxnId="{5A0622D3-7F34-40AF-A85D-A1B5E4F16DE3}">
      <dgm:prSet/>
      <dgm:spPr/>
      <dgm:t>
        <a:bodyPr/>
        <a:lstStyle/>
        <a:p>
          <a:endParaRPr lang="ru-RU" sz="2200">
            <a:latin typeface="Times New Roman" panose="02020603050405020304" pitchFamily="18" charset="0"/>
            <a:cs typeface="Times New Roman" panose="02020603050405020304" pitchFamily="18" charset="0"/>
          </a:endParaRPr>
        </a:p>
      </dgm:t>
    </dgm:pt>
    <dgm:pt modelId="{6715C7D1-CDDB-44AE-BF68-8A224651A6D7}" type="sibTrans" cxnId="{5A0622D3-7F34-40AF-A85D-A1B5E4F16DE3}">
      <dgm:prSet/>
      <dgm:spPr/>
      <dgm:t>
        <a:bodyPr/>
        <a:lstStyle/>
        <a:p>
          <a:endParaRPr lang="ru-RU" sz="2200">
            <a:latin typeface="Times New Roman" panose="02020603050405020304" pitchFamily="18" charset="0"/>
            <a:cs typeface="Times New Roman" panose="02020603050405020304" pitchFamily="18" charset="0"/>
          </a:endParaRPr>
        </a:p>
      </dgm:t>
    </dgm:pt>
    <dgm:pt modelId="{7FD6E4EB-BB00-45B4-BC12-5DC4C924EDBC}">
      <dgm:prSet custT="1"/>
      <dgm:spPr/>
      <dgm:t>
        <a:bodyPr/>
        <a:lstStyle/>
        <a:p>
          <a:pPr>
            <a:lnSpc>
              <a:spcPct val="120000"/>
            </a:lnSpc>
            <a:spcAft>
              <a:spcPts val="0"/>
            </a:spcAft>
          </a:pPr>
          <a:r>
            <a:rPr lang="en-US" sz="2200" dirty="0" smtClean="0">
              <a:latin typeface="Times New Roman" panose="02020603050405020304" pitchFamily="18" charset="0"/>
              <a:cs typeface="Times New Roman" panose="02020603050405020304" pitchFamily="18" charset="0"/>
            </a:rPr>
            <a:t>la distribution des </a:t>
          </a:r>
          <a:r>
            <a:rPr lang="en-US" sz="2200" dirty="0" err="1" smtClean="0">
              <a:latin typeface="Times New Roman" panose="02020603050405020304" pitchFamily="18" charset="0"/>
              <a:cs typeface="Times New Roman" panose="02020603050405020304" pitchFamily="18" charset="0"/>
            </a:rPr>
            <a:t>feuillets</a:t>
          </a:r>
          <a:r>
            <a:rPr lang="en-US" sz="2200" dirty="0" smtClean="0">
              <a:latin typeface="Times New Roman" panose="02020603050405020304" pitchFamily="18" charset="0"/>
              <a:cs typeface="Times New Roman" panose="02020603050405020304" pitchFamily="18" charset="0"/>
            </a:rPr>
            <a:t> de </a:t>
          </a:r>
          <a:r>
            <a:rPr lang="en-US" sz="2200" dirty="0" err="1" smtClean="0">
              <a:latin typeface="Times New Roman" panose="02020603050405020304" pitchFamily="18" charset="0"/>
              <a:cs typeface="Times New Roman" panose="02020603050405020304" pitchFamily="18" charset="0"/>
            </a:rPr>
            <a:t>l'incapacité</a:t>
          </a:r>
          <a:r>
            <a:rPr lang="en-US" sz="2200" dirty="0" smtClean="0">
              <a:latin typeface="Times New Roman" panose="02020603050405020304" pitchFamily="18" charset="0"/>
              <a:cs typeface="Times New Roman" panose="02020603050405020304" pitchFamily="18" charset="0"/>
            </a:rPr>
            <a:t> de travail pour plus </a:t>
          </a:r>
          <a:r>
            <a:rPr lang="en-US" sz="2200" dirty="0" err="1" smtClean="0">
              <a:latin typeface="Times New Roman" panose="02020603050405020304" pitchFamily="18" charset="0"/>
              <a:cs typeface="Times New Roman" panose="02020603050405020304" pitchFamily="18" charset="0"/>
            </a:rPr>
            <a:t>que</a:t>
          </a:r>
          <a:r>
            <a:rPr lang="en-US" sz="2200" dirty="0" smtClean="0">
              <a:latin typeface="Times New Roman" panose="02020603050405020304" pitchFamily="18" charset="0"/>
              <a:cs typeface="Times New Roman" panose="02020603050405020304" pitchFamily="18" charset="0"/>
            </a:rPr>
            <a:t> 15 </a:t>
          </a:r>
          <a:r>
            <a:rPr lang="en-US" sz="2200" dirty="0" err="1" smtClean="0">
              <a:latin typeface="Times New Roman" panose="02020603050405020304" pitchFamily="18" charset="0"/>
              <a:cs typeface="Times New Roman" panose="02020603050405020304" pitchFamily="18" charset="0"/>
            </a:rPr>
            <a:t>jours</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itchFamily="18" charset="0"/>
            <a:cs typeface="Times New Roman" pitchFamily="18" charset="0"/>
          </a:endParaRPr>
        </a:p>
      </dgm:t>
    </dgm:pt>
    <dgm:pt modelId="{338D5654-F000-4C77-94D2-813DA9A27924}" type="parTrans" cxnId="{98B0C4F1-FB67-4DEE-9678-D9BA042432CC}">
      <dgm:prSet/>
      <dgm:spPr/>
      <dgm:t>
        <a:bodyPr/>
        <a:lstStyle/>
        <a:p>
          <a:endParaRPr lang="ru-RU" sz="2200">
            <a:latin typeface="Times New Roman" panose="02020603050405020304" pitchFamily="18" charset="0"/>
            <a:cs typeface="Times New Roman" panose="02020603050405020304" pitchFamily="18" charset="0"/>
          </a:endParaRPr>
        </a:p>
      </dgm:t>
    </dgm:pt>
    <dgm:pt modelId="{D8317799-337D-4B1F-9615-11F99B608778}" type="sibTrans" cxnId="{98B0C4F1-FB67-4DEE-9678-D9BA042432CC}">
      <dgm:prSet/>
      <dgm:spPr/>
      <dgm:t>
        <a:bodyPr/>
        <a:lstStyle/>
        <a:p>
          <a:endParaRPr lang="ru-RU" sz="2200">
            <a:latin typeface="Times New Roman" panose="02020603050405020304" pitchFamily="18" charset="0"/>
            <a:cs typeface="Times New Roman" panose="02020603050405020304" pitchFamily="18" charset="0"/>
          </a:endParaRPr>
        </a:p>
      </dgm:t>
    </dgm:pt>
    <dgm:pt modelId="{9FFB1063-0B29-4E92-BC9F-B9E4DFA51F00}">
      <dgm:prSet phldrT="[Текст]" custT="1"/>
      <dgm:spPr/>
      <dgm:t>
        <a:bodyPr/>
        <a:lstStyle/>
        <a:p>
          <a:pPr>
            <a:lnSpc>
              <a:spcPct val="120000"/>
            </a:lnSpc>
            <a:spcAft>
              <a:spcPts val="0"/>
            </a:spcAft>
          </a:pPr>
          <a:r>
            <a:rPr lang="en-US" sz="2200" dirty="0" smtClean="0">
              <a:latin typeface="Times New Roman" panose="02020603050405020304" pitchFamily="18" charset="0"/>
              <a:cs typeface="Times New Roman" panose="02020603050405020304" pitchFamily="18" charset="0"/>
            </a:rPr>
            <a:t>la livraison de la conclusion </a:t>
          </a:r>
          <a:r>
            <a:rPr lang="en-US" sz="2200" dirty="0" err="1" smtClean="0">
              <a:latin typeface="Times New Roman" panose="02020603050405020304" pitchFamily="18" charset="0"/>
              <a:cs typeface="Times New Roman" panose="02020603050405020304" pitchFamily="18" charset="0"/>
            </a:rPr>
            <a:t>médicale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sur</a:t>
          </a:r>
          <a:r>
            <a:rPr lang="en-US" sz="2200" dirty="0" smtClean="0">
              <a:latin typeface="Times New Roman" panose="02020603050405020304" pitchFamily="18" charset="0"/>
              <a:cs typeface="Times New Roman" panose="02020603050405020304" pitchFamily="18" charset="0"/>
            </a:rPr>
            <a:t> le </a:t>
          </a:r>
          <a:r>
            <a:rPr lang="en-US" sz="2200" dirty="0" err="1" smtClean="0">
              <a:latin typeface="Times New Roman" panose="02020603050405020304" pitchFamily="18" charset="0"/>
              <a:cs typeface="Times New Roman" panose="02020603050405020304" pitchFamily="18" charset="0"/>
            </a:rPr>
            <a:t>degré</a:t>
          </a:r>
          <a:r>
            <a:rPr lang="en-US" sz="2200" dirty="0" smtClean="0">
              <a:latin typeface="Times New Roman" panose="02020603050405020304" pitchFamily="18" charset="0"/>
              <a:cs typeface="Times New Roman" panose="02020603050405020304" pitchFamily="18" charset="0"/>
            </a:rPr>
            <a:t> de la </a:t>
          </a:r>
          <a:r>
            <a:rPr lang="en-US" sz="2200" dirty="0" err="1" smtClean="0">
              <a:latin typeface="Times New Roman" panose="02020603050405020304" pitchFamily="18" charset="0"/>
              <a:cs typeface="Times New Roman" panose="02020603050405020304" pitchFamily="18" charset="0"/>
            </a:rPr>
            <a:t>gravité</a:t>
          </a:r>
          <a:r>
            <a:rPr lang="en-US" sz="2200" dirty="0" smtClean="0">
              <a:latin typeface="Times New Roman" panose="02020603050405020304" pitchFamily="18" charset="0"/>
              <a:cs typeface="Times New Roman" panose="02020603050405020304" pitchFamily="18" charset="0"/>
            </a:rPr>
            <a:t> de la violation de la santé </a:t>
          </a:r>
          <a:r>
            <a:rPr lang="en-US" sz="2200" dirty="0" err="1" smtClean="0">
              <a:latin typeface="Times New Roman" panose="02020603050405020304" pitchFamily="18" charset="0"/>
              <a:cs typeface="Times New Roman" panose="02020603050405020304" pitchFamily="18" charset="0"/>
            </a:rPr>
            <a:t>en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conséquence</a:t>
          </a:r>
          <a:r>
            <a:rPr lang="en-US" sz="2200" dirty="0" smtClean="0">
              <a:latin typeface="Times New Roman" panose="02020603050405020304" pitchFamily="18" charset="0"/>
              <a:cs typeface="Times New Roman" panose="02020603050405020304" pitchFamily="18" charset="0"/>
            </a:rPr>
            <a:t> des accidents à la production</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dgm:t>
    </dgm:pt>
    <dgm:pt modelId="{6908ABD5-CB5E-4728-BD98-74F7C2CD8458}" type="parTrans" cxnId="{D924345B-32EC-41D8-BA67-E5262A80958C}">
      <dgm:prSet/>
      <dgm:spPr/>
      <dgm:t>
        <a:bodyPr/>
        <a:lstStyle/>
        <a:p>
          <a:endParaRPr lang="ru-RU" sz="2200"/>
        </a:p>
      </dgm:t>
    </dgm:pt>
    <dgm:pt modelId="{FC415EAD-80DA-4EC1-B88C-1B98F54934E3}" type="sibTrans" cxnId="{D924345B-32EC-41D8-BA67-E5262A80958C}">
      <dgm:prSet/>
      <dgm:spPr/>
      <dgm:t>
        <a:bodyPr/>
        <a:lstStyle/>
        <a:p>
          <a:endParaRPr lang="ru-RU" sz="2200"/>
        </a:p>
      </dgm:t>
    </dgm:pt>
    <dgm:pt modelId="{18EB8108-B9B0-4C11-BA9C-1578A4247A4D}">
      <dgm:prSet custT="1"/>
      <dgm:spPr/>
      <dgm:t>
        <a:bodyPr/>
        <a:lstStyle/>
        <a:p>
          <a:pPr>
            <a:lnSpc>
              <a:spcPct val="120000"/>
            </a:lnSpc>
            <a:spcAft>
              <a:spcPts val="0"/>
            </a:spcAft>
          </a:pPr>
          <a:r>
            <a:rPr lang="en-US" sz="2200" dirty="0" err="1" smtClean="0">
              <a:latin typeface="Times New Roman" pitchFamily="18" charset="0"/>
              <a:cs typeface="Times New Roman" pitchFamily="18" charset="0"/>
            </a:rPr>
            <a:t>l'expertise</a:t>
          </a:r>
          <a:r>
            <a:rPr lang="en-US" sz="2200" dirty="0" smtClean="0">
              <a:latin typeface="Times New Roman" pitchFamily="18" charset="0"/>
              <a:cs typeface="Times New Roman" pitchFamily="18" charset="0"/>
            </a:rPr>
            <a:t> de </a:t>
          </a:r>
          <a:r>
            <a:rPr lang="en-US" sz="2200" dirty="0" err="1" smtClean="0">
              <a:latin typeface="Times New Roman" pitchFamily="18" charset="0"/>
              <a:cs typeface="Times New Roman" pitchFamily="18" charset="0"/>
            </a:rPr>
            <a:t>l'incapacité</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temporaire</a:t>
          </a:r>
          <a:r>
            <a:rPr lang="en-US" sz="2200" dirty="0" smtClean="0">
              <a:latin typeface="Times New Roman" pitchFamily="18" charset="0"/>
              <a:cs typeface="Times New Roman" pitchFamily="18" charset="0"/>
            </a:rPr>
            <a:t> de travail </a:t>
          </a:r>
          <a:r>
            <a:rPr lang="en-US" sz="2200" dirty="0" err="1" smtClean="0">
              <a:latin typeface="Times New Roman" pitchFamily="18" charset="0"/>
              <a:cs typeface="Times New Roman" pitchFamily="18" charset="0"/>
            </a:rPr>
            <a:t>en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vue</a:t>
          </a:r>
          <a:r>
            <a:rPr lang="en-US" sz="2200" dirty="0" smtClean="0">
              <a:latin typeface="Times New Roman" pitchFamily="18" charset="0"/>
              <a:cs typeface="Times New Roman" pitchFamily="18" charset="0"/>
            </a:rPr>
            <a:t> de la </a:t>
          </a:r>
          <a:r>
            <a:rPr lang="en-US" sz="2200" dirty="0" err="1" smtClean="0">
              <a:latin typeface="Times New Roman" pitchFamily="18" charset="0"/>
              <a:cs typeface="Times New Roman" pitchFamily="18" charset="0"/>
            </a:rPr>
            <a:t>définition</a:t>
          </a:r>
          <a:r>
            <a:rPr lang="en-US" sz="2200" dirty="0" smtClean="0">
              <a:latin typeface="Times New Roman" pitchFamily="18" charset="0"/>
              <a:cs typeface="Times New Roman" pitchFamily="18" charset="0"/>
            </a:rPr>
            <a:t> de la </a:t>
          </a:r>
          <a:r>
            <a:rPr lang="en-US" sz="2200" dirty="0" err="1" smtClean="0">
              <a:latin typeface="Times New Roman" pitchFamily="18" charset="0"/>
              <a:cs typeface="Times New Roman" pitchFamily="18" charset="0"/>
            </a:rPr>
            <a:t>nécessité</a:t>
          </a:r>
          <a:r>
            <a:rPr lang="en-US" sz="2200" dirty="0" smtClean="0">
              <a:latin typeface="Times New Roman" pitchFamily="18" charset="0"/>
              <a:cs typeface="Times New Roman" pitchFamily="18" charset="0"/>
            </a:rPr>
            <a:t> de la </a:t>
          </a:r>
          <a:r>
            <a:rPr lang="en-US" sz="2200" dirty="0" err="1" smtClean="0">
              <a:latin typeface="Times New Roman" pitchFamily="18" charset="0"/>
              <a:cs typeface="Times New Roman" pitchFamily="18" charset="0"/>
            </a:rPr>
            <a:t>traduction</a:t>
          </a:r>
          <a:r>
            <a:rPr lang="en-US" sz="2200" dirty="0" smtClean="0">
              <a:latin typeface="Times New Roman" pitchFamily="18" charset="0"/>
              <a:cs typeface="Times New Roman" pitchFamily="18" charset="0"/>
            </a:rPr>
            <a:t> du patient pour un </a:t>
          </a:r>
          <a:r>
            <a:rPr lang="en-US" sz="2200" dirty="0" err="1" smtClean="0">
              <a:latin typeface="Times New Roman" pitchFamily="18" charset="0"/>
              <a:cs typeface="Times New Roman" pitchFamily="18" charset="0"/>
            </a:rPr>
            <a:t>autre</a:t>
          </a:r>
          <a:r>
            <a:rPr lang="en-US" sz="2200" dirty="0" smtClean="0">
              <a:latin typeface="Times New Roman" pitchFamily="18" charset="0"/>
              <a:cs typeface="Times New Roman" pitchFamily="18" charset="0"/>
            </a:rPr>
            <a:t> travail, </a:t>
          </a:r>
          <a:r>
            <a:rPr lang="en-US" sz="2200" dirty="0" err="1" smtClean="0">
              <a:latin typeface="Times New Roman" pitchFamily="18" charset="0"/>
              <a:cs typeface="Times New Roman" pitchFamily="18" charset="0"/>
            </a:rPr>
            <a:t>conformément</a:t>
          </a:r>
          <a:r>
            <a:rPr lang="en-US" sz="2200" dirty="0" smtClean="0">
              <a:latin typeface="Times New Roman" pitchFamily="18" charset="0"/>
              <a:cs typeface="Times New Roman" pitchFamily="18" charset="0"/>
            </a:rPr>
            <a:t> à </a:t>
          </a:r>
          <a:r>
            <a:rPr lang="en-US" sz="2200" dirty="0" err="1" smtClean="0">
              <a:latin typeface="Times New Roman" pitchFamily="18" charset="0"/>
              <a:cs typeface="Times New Roman" pitchFamily="18" charset="0"/>
            </a:rPr>
            <a:t>l'état</a:t>
          </a:r>
          <a:r>
            <a:rPr lang="en-US" sz="2200" dirty="0" smtClean="0">
              <a:latin typeface="Times New Roman" pitchFamily="18" charset="0"/>
              <a:cs typeface="Times New Roman" pitchFamily="18" charset="0"/>
            </a:rPr>
            <a:t> de santé</a:t>
          </a:r>
          <a:r>
            <a:rPr lang="ru-RU" sz="2200" dirty="0" smtClean="0">
              <a:latin typeface="Times New Roman" pitchFamily="18" charset="0"/>
              <a:cs typeface="Times New Roman" pitchFamily="18" charset="0"/>
            </a:rPr>
            <a:t>,</a:t>
          </a:r>
          <a:endParaRPr lang="ru-RU" sz="2200" dirty="0">
            <a:latin typeface="Times New Roman" panose="02020603050405020304" pitchFamily="18" charset="0"/>
            <a:cs typeface="Times New Roman" panose="02020603050405020304" pitchFamily="18" charset="0"/>
          </a:endParaRPr>
        </a:p>
      </dgm:t>
    </dgm:pt>
    <dgm:pt modelId="{1DEB36E7-7DBC-4525-BF89-F751CA999EE4}" type="parTrans" cxnId="{02115314-BB2D-47DC-B5D8-9411FF723617}">
      <dgm:prSet/>
      <dgm:spPr/>
      <dgm:t>
        <a:bodyPr/>
        <a:lstStyle/>
        <a:p>
          <a:endParaRPr lang="ru-RU" sz="2200"/>
        </a:p>
      </dgm:t>
    </dgm:pt>
    <dgm:pt modelId="{863B94EC-B7E8-4CF2-8DFA-6D1620F8598A}" type="sibTrans" cxnId="{02115314-BB2D-47DC-B5D8-9411FF723617}">
      <dgm:prSet/>
      <dgm:spPr/>
      <dgm:t>
        <a:bodyPr/>
        <a:lstStyle/>
        <a:p>
          <a:endParaRPr lang="ru-RU" sz="2200"/>
        </a:p>
      </dgm:t>
    </dgm:pt>
    <dgm:pt modelId="{DEC9308C-D30A-4EA2-8E26-45B022A8A2EC}">
      <dgm:prSet custT="1"/>
      <dgm:spPr/>
      <dgm:t>
        <a:bodyPr/>
        <a:lstStyle/>
        <a:p>
          <a:pPr>
            <a:lnSpc>
              <a:spcPct val="120000"/>
            </a:lnSpc>
            <a:spcAft>
              <a:spcPts val="0"/>
            </a:spcAft>
          </a:pPr>
          <a:r>
            <a:rPr lang="en-US" sz="2200" dirty="0" err="1" smtClean="0">
              <a:latin typeface="Times New Roman" panose="02020603050405020304" pitchFamily="18" charset="0"/>
              <a:cs typeface="Times New Roman" panose="02020603050405020304" pitchFamily="18" charset="0"/>
            </a:rPr>
            <a:t>l'acceptation</a:t>
          </a:r>
          <a:r>
            <a:rPr lang="en-US" sz="2200" dirty="0" smtClean="0">
              <a:latin typeface="Times New Roman" panose="02020603050405020304" pitchFamily="18" charset="0"/>
              <a:cs typeface="Times New Roman" panose="02020603050405020304" pitchFamily="18" charset="0"/>
            </a:rPr>
            <a:t> de la </a:t>
          </a:r>
          <a:r>
            <a:rPr lang="en-US" sz="2200" dirty="0" err="1" smtClean="0">
              <a:latin typeface="Times New Roman" panose="02020603050405020304" pitchFamily="18" charset="0"/>
              <a:cs typeface="Times New Roman" panose="02020603050405020304" pitchFamily="18" charset="0"/>
            </a:rPr>
            <a:t>décision</a:t>
          </a:r>
          <a:r>
            <a:rPr lang="en-US" sz="2200" dirty="0" smtClean="0">
              <a:latin typeface="Times New Roman" panose="02020603050405020304" pitchFamily="18" charset="0"/>
              <a:cs typeface="Times New Roman" panose="02020603050405020304" pitchFamily="18" charset="0"/>
            </a:rPr>
            <a:t> de la direction du patient pour </a:t>
          </a:r>
          <a:r>
            <a:rPr lang="en-US" sz="2200" dirty="0" err="1" smtClean="0">
              <a:latin typeface="Times New Roman" panose="02020603050405020304" pitchFamily="18" charset="0"/>
              <a:cs typeface="Times New Roman" panose="02020603050405020304" pitchFamily="18" charset="0"/>
            </a:rPr>
            <a:t>l'expertise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médico-sociale</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dgm:t>
    </dgm:pt>
    <dgm:pt modelId="{5EF06922-D39A-4C9E-AE5D-D15EC45D36BC}" type="parTrans" cxnId="{30E66B0A-B79D-41DD-9657-450B51239F15}">
      <dgm:prSet/>
      <dgm:spPr/>
      <dgm:t>
        <a:bodyPr/>
        <a:lstStyle/>
        <a:p>
          <a:endParaRPr lang="ru-RU" sz="2200"/>
        </a:p>
      </dgm:t>
    </dgm:pt>
    <dgm:pt modelId="{727A270C-13A9-42D4-8F6D-1E9760A3E9F1}" type="sibTrans" cxnId="{30E66B0A-B79D-41DD-9657-450B51239F15}">
      <dgm:prSet/>
      <dgm:spPr/>
      <dgm:t>
        <a:bodyPr/>
        <a:lstStyle/>
        <a:p>
          <a:endParaRPr lang="ru-RU" sz="2200"/>
        </a:p>
      </dgm:t>
    </dgm:pt>
    <dgm:pt modelId="{7ECA30B7-622D-4DD3-9BE2-8EA208419D05}">
      <dgm:prSet custT="1"/>
      <dgm:spPr/>
      <dgm:t>
        <a:bodyPr/>
        <a:lstStyle/>
        <a:p>
          <a:pPr>
            <a:lnSpc>
              <a:spcPct val="120000"/>
            </a:lnSpc>
            <a:spcAft>
              <a:spcPts val="0"/>
            </a:spcAft>
          </a:pPr>
          <a:r>
            <a:rPr lang="en-US" sz="2200" dirty="0" smtClean="0">
              <a:latin typeface="Times New Roman" panose="02020603050405020304" pitchFamily="18" charset="0"/>
              <a:cs typeface="Times New Roman" panose="02020603050405020304" pitchFamily="18" charset="0"/>
            </a:rPr>
            <a:t>la livraison de la conclusion </a:t>
          </a:r>
          <a:r>
            <a:rPr lang="en-US" sz="2200" dirty="0" err="1" smtClean="0">
              <a:latin typeface="Times New Roman" panose="02020603050405020304" pitchFamily="18" charset="0"/>
              <a:cs typeface="Times New Roman" panose="02020603050405020304" pitchFamily="18" charset="0"/>
            </a:rPr>
            <a:t>sur</a:t>
          </a:r>
          <a:r>
            <a:rPr lang="en-US" sz="2200" dirty="0" smtClean="0">
              <a:latin typeface="Times New Roman" panose="02020603050405020304" pitchFamily="18" charset="0"/>
              <a:cs typeface="Times New Roman" panose="02020603050405020304" pitchFamily="18" charset="0"/>
            </a:rPr>
            <a:t> le droit de la </a:t>
          </a:r>
          <a:r>
            <a:rPr lang="en-US" sz="2200" dirty="0" err="1" smtClean="0">
              <a:latin typeface="Times New Roman" panose="02020603050405020304" pitchFamily="18" charset="0"/>
              <a:cs typeface="Times New Roman" panose="02020603050405020304" pitchFamily="18" charset="0"/>
            </a:rPr>
            <a:t>réception</a:t>
          </a:r>
          <a:r>
            <a:rPr lang="en-US" sz="2200" dirty="0" smtClean="0">
              <a:latin typeface="Times New Roman" panose="02020603050405020304" pitchFamily="18" charset="0"/>
              <a:cs typeface="Times New Roman" panose="02020603050405020304" pitchFamily="18" charset="0"/>
            </a:rPr>
            <a:t> de </a:t>
          </a:r>
          <a:r>
            <a:rPr lang="en-US" sz="2200" dirty="0" err="1" smtClean="0">
              <a:latin typeface="Times New Roman" panose="02020603050405020304" pitchFamily="18" charset="0"/>
              <a:cs typeface="Times New Roman" panose="02020603050405020304" pitchFamily="18" charset="0"/>
            </a:rPr>
            <a:t>l'assistance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médicale</a:t>
          </a:r>
          <a:r>
            <a:rPr lang="en-US" sz="2200" dirty="0" smtClean="0">
              <a:latin typeface="Times New Roman" panose="02020603050405020304" pitchFamily="18" charset="0"/>
              <a:cs typeface="Times New Roman" panose="02020603050405020304" pitchFamily="18" charset="0"/>
            </a:rPr>
            <a:t> aux </a:t>
          </a:r>
          <a:r>
            <a:rPr lang="en-US" sz="2200" dirty="0" err="1" smtClean="0">
              <a:latin typeface="Times New Roman" panose="02020603050405020304" pitchFamily="18" charset="0"/>
              <a:cs typeface="Times New Roman" panose="02020603050405020304" pitchFamily="18" charset="0"/>
            </a:rPr>
            <a:t>frais</a:t>
          </a:r>
          <a:r>
            <a:rPr lang="en-US" sz="2200" dirty="0" smtClean="0">
              <a:latin typeface="Times New Roman" panose="02020603050405020304" pitchFamily="18" charset="0"/>
              <a:cs typeface="Times New Roman" panose="02020603050405020304" pitchFamily="18" charset="0"/>
            </a:rPr>
            <a:t> des </a:t>
          </a:r>
          <a:r>
            <a:rPr lang="en-US" sz="2200" dirty="0" err="1" smtClean="0">
              <a:latin typeface="Times New Roman" panose="02020603050405020304" pitchFamily="18" charset="0"/>
              <a:cs typeface="Times New Roman" panose="02020603050405020304" pitchFamily="18" charset="0"/>
            </a:rPr>
            <a:t>moyens</a:t>
          </a:r>
          <a:r>
            <a:rPr lang="en-US" sz="2200" dirty="0" smtClean="0">
              <a:latin typeface="Times New Roman" panose="02020603050405020304" pitchFamily="18" charset="0"/>
              <a:cs typeface="Times New Roman" panose="02020603050405020304" pitchFamily="18" charset="0"/>
            </a:rPr>
            <a:t> du budget </a:t>
          </a:r>
          <a:r>
            <a:rPr lang="en-US" sz="2200" dirty="0" err="1" smtClean="0">
              <a:latin typeface="Times New Roman" panose="02020603050405020304" pitchFamily="18" charset="0"/>
              <a:cs typeface="Times New Roman" panose="02020603050405020304" pitchFamily="18" charset="0"/>
            </a:rPr>
            <a:t>fédéral</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dgm:t>
    </dgm:pt>
    <dgm:pt modelId="{F332317B-21E9-4BD4-8BDD-67E92B3FC778}" type="parTrans" cxnId="{CACEE0AB-F001-4961-B6BE-15421227F6DF}">
      <dgm:prSet/>
      <dgm:spPr/>
      <dgm:t>
        <a:bodyPr/>
        <a:lstStyle/>
        <a:p>
          <a:endParaRPr lang="ru-RU" sz="2200"/>
        </a:p>
      </dgm:t>
    </dgm:pt>
    <dgm:pt modelId="{7AA76BD3-728F-4AF9-9C97-93D861645E5D}" type="sibTrans" cxnId="{CACEE0AB-F001-4961-B6BE-15421227F6DF}">
      <dgm:prSet/>
      <dgm:spPr/>
      <dgm:t>
        <a:bodyPr/>
        <a:lstStyle/>
        <a:p>
          <a:endParaRPr lang="ru-RU" sz="2200"/>
        </a:p>
      </dgm:t>
    </dgm:pt>
    <dgm:pt modelId="{7AEBE3A7-477A-4816-98E2-90DFA9AE0532}" type="pres">
      <dgm:prSet presAssocID="{74E9A3C8-2551-4A9A-A45D-D6CBEDEF3079}" presName="linearFlow" presStyleCnt="0">
        <dgm:presLayoutVars>
          <dgm:dir/>
          <dgm:animLvl val="lvl"/>
          <dgm:resizeHandles/>
        </dgm:presLayoutVars>
      </dgm:prSet>
      <dgm:spPr/>
      <dgm:t>
        <a:bodyPr/>
        <a:lstStyle/>
        <a:p>
          <a:endParaRPr lang="ru-RU"/>
        </a:p>
      </dgm:t>
    </dgm:pt>
    <dgm:pt modelId="{71DFED88-6608-46EE-ACFD-A14C076AB0CE}" type="pres">
      <dgm:prSet presAssocID="{72A21035-F329-4E45-BB7A-788908253D6C}" presName="compositeNode" presStyleCnt="0">
        <dgm:presLayoutVars>
          <dgm:bulletEnabled val="1"/>
        </dgm:presLayoutVars>
      </dgm:prSet>
      <dgm:spPr/>
      <dgm:t>
        <a:bodyPr/>
        <a:lstStyle/>
        <a:p>
          <a:endParaRPr lang="ru-RU"/>
        </a:p>
      </dgm:t>
    </dgm:pt>
    <dgm:pt modelId="{975E0D76-F0E6-4FAF-A01B-80BF7EB60606}" type="pres">
      <dgm:prSet presAssocID="{72A21035-F329-4E45-BB7A-788908253D6C}" presName="image" presStyleLbl="fgImgPlace1" presStyleIdx="0" presStyleCnt="1" custScaleX="66102" custScaleY="60205" custLinFactNeighborX="-24055" custLinFactNeighborY="5908"/>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85000"/>
                    </a14:imgEffect>
                  </a14:imgLayer>
                </a14:imgProps>
              </a:ext>
              <a:ext uri="{28A0092B-C50C-407E-A947-70E740481C1C}">
                <a14:useLocalDpi xmlns:a14="http://schemas.microsoft.com/office/drawing/2010/main" val="0"/>
              </a:ext>
            </a:extLst>
          </a:blip>
          <a:srcRect/>
          <a:stretch>
            <a:fillRect l="-2000" r="-2000"/>
          </a:stretch>
        </a:blipFill>
      </dgm:spPr>
      <dgm:t>
        <a:bodyPr/>
        <a:lstStyle/>
        <a:p>
          <a:endParaRPr lang="ru-RU"/>
        </a:p>
      </dgm:t>
    </dgm:pt>
    <dgm:pt modelId="{E3827DF0-AAA0-4B9F-8EB7-81CA0CF14D39}" type="pres">
      <dgm:prSet presAssocID="{72A21035-F329-4E45-BB7A-788908253D6C}" presName="childNode" presStyleLbl="node1" presStyleIdx="0" presStyleCnt="1" custScaleX="94639" custScaleY="127398" custLinFactNeighborX="3006" custLinFactNeighborY="-3307">
        <dgm:presLayoutVars>
          <dgm:bulletEnabled val="1"/>
        </dgm:presLayoutVars>
      </dgm:prSet>
      <dgm:spPr/>
      <dgm:t>
        <a:bodyPr/>
        <a:lstStyle/>
        <a:p>
          <a:endParaRPr lang="ru-RU"/>
        </a:p>
      </dgm:t>
    </dgm:pt>
    <dgm:pt modelId="{6E02882B-A2FC-4ED7-8D7A-7CE138831391}" type="pres">
      <dgm:prSet presAssocID="{72A21035-F329-4E45-BB7A-788908253D6C}" presName="parentNode" presStyleLbl="revTx" presStyleIdx="0" presStyleCnt="1" custScaleX="94730" custScaleY="113071" custLinFactNeighborX="-8419" custLinFactNeighborY="-498">
        <dgm:presLayoutVars>
          <dgm:chMax val="0"/>
          <dgm:bulletEnabled val="1"/>
        </dgm:presLayoutVars>
      </dgm:prSet>
      <dgm:spPr/>
      <dgm:t>
        <a:bodyPr/>
        <a:lstStyle/>
        <a:p>
          <a:endParaRPr lang="ru-RU"/>
        </a:p>
      </dgm:t>
    </dgm:pt>
  </dgm:ptLst>
  <dgm:cxnLst>
    <dgm:cxn modelId="{CACEE0AB-F001-4961-B6BE-15421227F6DF}" srcId="{72A21035-F329-4E45-BB7A-788908253D6C}" destId="{7ECA30B7-622D-4DD3-9BE2-8EA208419D05}" srcOrd="3" destOrd="0" parTransId="{F332317B-21E9-4BD4-8BDD-67E92B3FC778}" sibTransId="{7AA76BD3-728F-4AF9-9C97-93D861645E5D}"/>
    <dgm:cxn modelId="{5A0622D3-7F34-40AF-A85D-A1B5E4F16DE3}" srcId="{74E9A3C8-2551-4A9A-A45D-D6CBEDEF3079}" destId="{72A21035-F329-4E45-BB7A-788908253D6C}" srcOrd="0" destOrd="0" parTransId="{26CB3E50-95F5-40FE-8771-04F41EDD66D2}" sibTransId="{6715C7D1-CDDB-44AE-BF68-8A224651A6D7}"/>
    <dgm:cxn modelId="{46DFE8B6-67ED-400B-82C9-7F4483D160E9}" type="presOf" srcId="{7FD6E4EB-BB00-45B4-BC12-5DC4C924EDBC}" destId="{E3827DF0-AAA0-4B9F-8EB7-81CA0CF14D39}" srcOrd="0" destOrd="0" presId="urn:microsoft.com/office/officeart/2005/8/layout/hList2#2"/>
    <dgm:cxn modelId="{CE0A70A2-A00E-4272-BAEE-BFFC6D6BC264}" type="presOf" srcId="{74E9A3C8-2551-4A9A-A45D-D6CBEDEF3079}" destId="{7AEBE3A7-477A-4816-98E2-90DFA9AE0532}" srcOrd="0" destOrd="0" presId="urn:microsoft.com/office/officeart/2005/8/layout/hList2#2"/>
    <dgm:cxn modelId="{D18BD85F-AA8F-4605-BFA4-4ADEB28455E7}" type="presOf" srcId="{7ECA30B7-622D-4DD3-9BE2-8EA208419D05}" destId="{E3827DF0-AAA0-4B9F-8EB7-81CA0CF14D39}" srcOrd="0" destOrd="3" presId="urn:microsoft.com/office/officeart/2005/8/layout/hList2#2"/>
    <dgm:cxn modelId="{E888656A-4645-419C-BACA-7BE3D67B0891}" type="presOf" srcId="{72A21035-F329-4E45-BB7A-788908253D6C}" destId="{6E02882B-A2FC-4ED7-8D7A-7CE138831391}" srcOrd="0" destOrd="0" presId="urn:microsoft.com/office/officeart/2005/8/layout/hList2#2"/>
    <dgm:cxn modelId="{98B0C4F1-FB67-4DEE-9678-D9BA042432CC}" srcId="{72A21035-F329-4E45-BB7A-788908253D6C}" destId="{7FD6E4EB-BB00-45B4-BC12-5DC4C924EDBC}" srcOrd="0" destOrd="0" parTransId="{338D5654-F000-4C77-94D2-813DA9A27924}" sibTransId="{D8317799-337D-4B1F-9615-11F99B608778}"/>
    <dgm:cxn modelId="{D924345B-32EC-41D8-BA67-E5262A80958C}" srcId="{72A21035-F329-4E45-BB7A-788908253D6C}" destId="{9FFB1063-0B29-4E92-BC9F-B9E4DFA51F00}" srcOrd="4" destOrd="0" parTransId="{6908ABD5-CB5E-4728-BD98-74F7C2CD8458}" sibTransId="{FC415EAD-80DA-4EC1-B88C-1B98F54934E3}"/>
    <dgm:cxn modelId="{3CB1C920-5285-4D85-9386-0E12A4767838}" type="presOf" srcId="{DEC9308C-D30A-4EA2-8E26-45B022A8A2EC}" destId="{E3827DF0-AAA0-4B9F-8EB7-81CA0CF14D39}" srcOrd="0" destOrd="2" presId="urn:microsoft.com/office/officeart/2005/8/layout/hList2#2"/>
    <dgm:cxn modelId="{30E66B0A-B79D-41DD-9657-450B51239F15}" srcId="{72A21035-F329-4E45-BB7A-788908253D6C}" destId="{DEC9308C-D30A-4EA2-8E26-45B022A8A2EC}" srcOrd="2" destOrd="0" parTransId="{5EF06922-D39A-4C9E-AE5D-D15EC45D36BC}" sibTransId="{727A270C-13A9-42D4-8F6D-1E9760A3E9F1}"/>
    <dgm:cxn modelId="{06B39E1B-2DE8-4816-85A3-43ECD0CB551F}" type="presOf" srcId="{18EB8108-B9B0-4C11-BA9C-1578A4247A4D}" destId="{E3827DF0-AAA0-4B9F-8EB7-81CA0CF14D39}" srcOrd="0" destOrd="1" presId="urn:microsoft.com/office/officeart/2005/8/layout/hList2#2"/>
    <dgm:cxn modelId="{02115314-BB2D-47DC-B5D8-9411FF723617}" srcId="{72A21035-F329-4E45-BB7A-788908253D6C}" destId="{18EB8108-B9B0-4C11-BA9C-1578A4247A4D}" srcOrd="1" destOrd="0" parTransId="{1DEB36E7-7DBC-4525-BF89-F751CA999EE4}" sibTransId="{863B94EC-B7E8-4CF2-8DFA-6D1620F8598A}"/>
    <dgm:cxn modelId="{BB1E6547-523B-40F4-8BDC-46A2D6645A70}" type="presOf" srcId="{9FFB1063-0B29-4E92-BC9F-B9E4DFA51F00}" destId="{E3827DF0-AAA0-4B9F-8EB7-81CA0CF14D39}" srcOrd="0" destOrd="4" presId="urn:microsoft.com/office/officeart/2005/8/layout/hList2#2"/>
    <dgm:cxn modelId="{CBF875A4-DBAE-4A2E-9F9A-88FCE9F44676}" type="presParOf" srcId="{7AEBE3A7-477A-4816-98E2-90DFA9AE0532}" destId="{71DFED88-6608-46EE-ACFD-A14C076AB0CE}" srcOrd="0" destOrd="0" presId="urn:microsoft.com/office/officeart/2005/8/layout/hList2#2"/>
    <dgm:cxn modelId="{79E52B7F-4487-4EE4-8058-DF49241F90C4}" type="presParOf" srcId="{71DFED88-6608-46EE-ACFD-A14C076AB0CE}" destId="{975E0D76-F0E6-4FAF-A01B-80BF7EB60606}" srcOrd="0" destOrd="0" presId="urn:microsoft.com/office/officeart/2005/8/layout/hList2#2"/>
    <dgm:cxn modelId="{760C6B72-A409-4CD4-9FE4-597049815683}" type="presParOf" srcId="{71DFED88-6608-46EE-ACFD-A14C076AB0CE}" destId="{E3827DF0-AAA0-4B9F-8EB7-81CA0CF14D39}" srcOrd="1" destOrd="0" presId="urn:microsoft.com/office/officeart/2005/8/layout/hList2#2"/>
    <dgm:cxn modelId="{2396B821-2977-4DDC-AC49-398537237AB0}" type="presParOf" srcId="{71DFED88-6608-46EE-ACFD-A14C076AB0CE}" destId="{6E02882B-A2FC-4ED7-8D7A-7CE138831391}"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4E9A3C8-2551-4A9A-A45D-D6CBEDEF3079}" type="doc">
      <dgm:prSet loTypeId="urn:microsoft.com/office/officeart/2005/8/layout/hList2#2" loCatId="list" qsTypeId="urn:microsoft.com/office/officeart/2005/8/quickstyle/simple3" qsCatId="simple" csTypeId="urn:microsoft.com/office/officeart/2005/8/colors/accent3_1" csCatId="accent3" phldr="1"/>
      <dgm:spPr/>
      <dgm:t>
        <a:bodyPr/>
        <a:lstStyle/>
        <a:p>
          <a:endParaRPr lang="ru-RU"/>
        </a:p>
      </dgm:t>
    </dgm:pt>
    <dgm:pt modelId="{72A21035-F329-4E45-BB7A-788908253D6C}">
      <dgm:prSet phldrT="[Текст]" custT="1"/>
      <dgm:spPr/>
      <dgm:t>
        <a:bodyPr/>
        <a:lstStyle/>
        <a:p>
          <a:pPr algn="ctr"/>
          <a:r>
            <a:rPr lang="en-US" sz="2000" b="1" smtClean="0">
              <a:latin typeface="Times New Roman" panose="02020603050405020304" pitchFamily="18" charset="0"/>
              <a:cs typeface="Times New Roman" panose="02020603050405020304" pitchFamily="18" charset="0"/>
            </a:rPr>
            <a:t>LES FONCTIONS DE LA COMMISSION MÉDICALE À LA TENUE DE L'EXPERTISE DE L'INCAPACITÉ TEMPORAIRE DE TRAVAIL </a:t>
          </a:r>
          <a:r>
            <a:rPr lang="ru-RU" sz="2000" b="1"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dgm:t>
    </dgm:pt>
    <dgm:pt modelId="{26CB3E50-95F5-40FE-8771-04F41EDD66D2}" type="parTrans" cxnId="{5A0622D3-7F34-40AF-A85D-A1B5E4F16DE3}">
      <dgm:prSet/>
      <dgm:spPr/>
      <dgm:t>
        <a:bodyPr/>
        <a:lstStyle/>
        <a:p>
          <a:endParaRPr lang="ru-RU" sz="2000">
            <a:latin typeface="Times New Roman" panose="02020603050405020304" pitchFamily="18" charset="0"/>
            <a:cs typeface="Times New Roman" panose="02020603050405020304" pitchFamily="18" charset="0"/>
          </a:endParaRPr>
        </a:p>
      </dgm:t>
    </dgm:pt>
    <dgm:pt modelId="{6715C7D1-CDDB-44AE-BF68-8A224651A6D7}" type="sibTrans" cxnId="{5A0622D3-7F34-40AF-A85D-A1B5E4F16DE3}">
      <dgm:prSet/>
      <dgm:spPr/>
      <dgm:t>
        <a:bodyPr/>
        <a:lstStyle/>
        <a:p>
          <a:endParaRPr lang="ru-RU" sz="2000">
            <a:latin typeface="Times New Roman" panose="02020603050405020304" pitchFamily="18" charset="0"/>
            <a:cs typeface="Times New Roman" panose="02020603050405020304" pitchFamily="18" charset="0"/>
          </a:endParaRPr>
        </a:p>
      </dgm:t>
    </dgm:pt>
    <dgm:pt modelId="{7FD6E4EB-BB00-45B4-BC12-5DC4C924EDBC}">
      <dgm:prSet custT="1"/>
      <dgm:spPr/>
      <dgm:t>
        <a:bodyPr/>
        <a:lstStyle/>
        <a:p>
          <a:pPr>
            <a:lnSpc>
              <a:spcPct val="120000"/>
            </a:lnSpc>
            <a:spcAft>
              <a:spcPts val="0"/>
            </a:spcAft>
          </a:pPr>
          <a:r>
            <a:rPr lang="en-US" sz="2000" dirty="0" err="1" smtClean="0">
              <a:latin typeface="Times New Roman" panose="02020603050405020304" pitchFamily="18" charset="0"/>
              <a:cs typeface="Times New Roman" panose="02020603050405020304" pitchFamily="18" charset="0"/>
            </a:rPr>
            <a:t>l'acceptation</a:t>
          </a:r>
          <a:r>
            <a:rPr lang="en-US" sz="2000" dirty="0" smtClean="0">
              <a:latin typeface="Times New Roman" panose="02020603050405020304" pitchFamily="18" charset="0"/>
              <a:cs typeface="Times New Roman" panose="02020603050405020304" pitchFamily="18" charset="0"/>
            </a:rPr>
            <a:t> de la </a:t>
          </a:r>
          <a:r>
            <a:rPr lang="en-US" sz="2000" dirty="0" err="1" smtClean="0">
              <a:latin typeface="Times New Roman" panose="02020603050405020304" pitchFamily="18" charset="0"/>
              <a:cs typeface="Times New Roman" panose="02020603050405020304" pitchFamily="18" charset="0"/>
            </a:rPr>
            <a:t>décision</a:t>
          </a:r>
          <a:r>
            <a:rPr lang="en-US" sz="2000" dirty="0" smtClean="0">
              <a:latin typeface="Times New Roman" panose="02020603050405020304" pitchFamily="18" charset="0"/>
              <a:cs typeface="Times New Roman" panose="02020603050405020304" pitchFamily="18" charset="0"/>
            </a:rPr>
            <a:t> de la destination à un patient de </a:t>
          </a:r>
          <a:r>
            <a:rPr lang="en-US" sz="2000" dirty="0" err="1" smtClean="0">
              <a:latin typeface="Times New Roman" panose="02020603050405020304" pitchFamily="18" charset="0"/>
              <a:cs typeface="Times New Roman" panose="02020603050405020304" pitchFamily="18" charset="0"/>
            </a:rPr>
            <a:t>moyens</a:t>
          </a:r>
          <a:r>
            <a:rPr lang="en-US" sz="2000" dirty="0" smtClean="0">
              <a:latin typeface="Times New Roman" panose="02020603050405020304" pitchFamily="18" charset="0"/>
              <a:cs typeface="Times New Roman" panose="02020603050405020304" pitchFamily="18" charset="0"/>
            </a:rPr>
            <a:t> 5 </a:t>
          </a:r>
          <a:r>
            <a:rPr lang="en-US" sz="2000" dirty="0" err="1" smtClean="0">
              <a:latin typeface="Times New Roman" panose="02020603050405020304" pitchFamily="18" charset="0"/>
              <a:cs typeface="Times New Roman" panose="02020603050405020304" pitchFamily="18" charset="0"/>
            </a:rPr>
            <a:t>ou</a:t>
          </a:r>
          <a:r>
            <a:rPr lang="en-US" sz="2000" dirty="0" smtClean="0">
              <a:latin typeface="Times New Roman" panose="02020603050405020304" pitchFamily="18" charset="0"/>
              <a:cs typeface="Times New Roman" panose="02020603050405020304" pitchFamily="18" charset="0"/>
            </a:rPr>
            <a:t> plus </a:t>
          </a:r>
          <a:r>
            <a:rPr lang="en-US" sz="2000" dirty="0" err="1" smtClean="0">
              <a:latin typeface="Times New Roman" panose="02020603050405020304" pitchFamily="18" charset="0"/>
              <a:cs typeface="Times New Roman" panose="02020603050405020304" pitchFamily="18" charset="0"/>
            </a:rPr>
            <a:t>médicaments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simultanément</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itchFamily="18" charset="0"/>
            <a:cs typeface="Times New Roman" pitchFamily="18" charset="0"/>
          </a:endParaRPr>
        </a:p>
      </dgm:t>
    </dgm:pt>
    <dgm:pt modelId="{338D5654-F000-4C77-94D2-813DA9A27924}" type="parTrans" cxnId="{98B0C4F1-FB67-4DEE-9678-D9BA042432CC}">
      <dgm:prSet/>
      <dgm:spPr/>
      <dgm:t>
        <a:bodyPr/>
        <a:lstStyle/>
        <a:p>
          <a:endParaRPr lang="ru-RU" sz="2000">
            <a:latin typeface="Times New Roman" panose="02020603050405020304" pitchFamily="18" charset="0"/>
            <a:cs typeface="Times New Roman" panose="02020603050405020304" pitchFamily="18" charset="0"/>
          </a:endParaRPr>
        </a:p>
      </dgm:t>
    </dgm:pt>
    <dgm:pt modelId="{D8317799-337D-4B1F-9615-11F99B608778}" type="sibTrans" cxnId="{98B0C4F1-FB67-4DEE-9678-D9BA042432CC}">
      <dgm:prSet/>
      <dgm:spPr/>
      <dgm:t>
        <a:bodyPr/>
        <a:lstStyle/>
        <a:p>
          <a:endParaRPr lang="ru-RU" sz="2000">
            <a:latin typeface="Times New Roman" panose="02020603050405020304" pitchFamily="18" charset="0"/>
            <a:cs typeface="Times New Roman" panose="02020603050405020304" pitchFamily="18" charset="0"/>
          </a:endParaRPr>
        </a:p>
      </dgm:t>
    </dgm:pt>
    <dgm:pt modelId="{E87F27C6-A60C-4C94-AD26-9C31060BEAF2}">
      <dgm:prSet custT="1"/>
      <dgm:spPr/>
      <dgm:t>
        <a:bodyPr/>
        <a:lstStyle/>
        <a:p>
          <a:pPr>
            <a:lnSpc>
              <a:spcPct val="120000"/>
            </a:lnSpc>
            <a:spcAft>
              <a:spcPts val="0"/>
            </a:spcAft>
          </a:pPr>
          <a:r>
            <a:rPr lang="en-US" sz="2000" dirty="0" smtClean="0">
              <a:latin typeface="Times New Roman" panose="02020603050405020304" pitchFamily="18" charset="0"/>
              <a:cs typeface="Times New Roman" panose="02020603050405020304" pitchFamily="18" charset="0"/>
            </a:rPr>
            <a:t>la destination des </a:t>
          </a:r>
          <a:r>
            <a:rPr lang="en-US" sz="2000" dirty="0" err="1" smtClean="0">
              <a:latin typeface="Times New Roman" panose="02020603050405020304" pitchFamily="18" charset="0"/>
              <a:cs typeface="Times New Roman" panose="02020603050405020304" pitchFamily="18" charset="0"/>
            </a:rPr>
            <a:t>moyens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narcotiques</a:t>
          </a:r>
          <a:r>
            <a:rPr lang="en-US" sz="2000" dirty="0" smtClean="0">
              <a:latin typeface="Times New Roman" panose="02020603050405020304" pitchFamily="18" charset="0"/>
              <a:cs typeface="Times New Roman" panose="02020603050405020304" pitchFamily="18" charset="0"/>
            </a:rPr>
            <a:t> pour le </a:t>
          </a:r>
          <a:r>
            <a:rPr lang="en-US" sz="2000" dirty="0" err="1" smtClean="0">
              <a:latin typeface="Times New Roman" panose="02020603050405020304" pitchFamily="18" charset="0"/>
              <a:cs typeface="Times New Roman" panose="02020603050405020304" pitchFamily="18" charset="0"/>
            </a:rPr>
            <a:t>malade</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B71796F8-A63F-4A5D-B74D-02468EBA78C0}" type="parTrans" cxnId="{888AD4D1-275E-4155-BE0F-7FF8E4DDE315}">
      <dgm:prSet/>
      <dgm:spPr/>
      <dgm:t>
        <a:bodyPr/>
        <a:lstStyle/>
        <a:p>
          <a:endParaRPr lang="ru-RU" sz="2000"/>
        </a:p>
      </dgm:t>
    </dgm:pt>
    <dgm:pt modelId="{CB097030-B2D4-4E3C-834A-790620942043}" type="sibTrans" cxnId="{888AD4D1-275E-4155-BE0F-7FF8E4DDE315}">
      <dgm:prSet/>
      <dgm:spPr/>
      <dgm:t>
        <a:bodyPr/>
        <a:lstStyle/>
        <a:p>
          <a:endParaRPr lang="ru-RU" sz="2000"/>
        </a:p>
      </dgm:t>
    </dgm:pt>
    <dgm:pt modelId="{0334958E-643C-4E4E-93F3-7BCAC44D0071}">
      <dgm:prSet custT="1"/>
      <dgm:spPr/>
      <dgm:t>
        <a:bodyPr/>
        <a:lstStyle/>
        <a:p>
          <a:pPr>
            <a:lnSpc>
              <a:spcPct val="120000"/>
            </a:lnSpc>
            <a:spcAft>
              <a:spcPts val="0"/>
            </a:spcAft>
          </a:pPr>
          <a:r>
            <a:rPr lang="en-US" sz="2000" dirty="0" smtClean="0">
              <a:latin typeface="Times New Roman" panose="02020603050405020304" pitchFamily="18" charset="0"/>
              <a:cs typeface="Times New Roman" panose="02020603050405020304" pitchFamily="18" charset="0"/>
            </a:rPr>
            <a:t>la direction pour le </a:t>
          </a:r>
          <a:r>
            <a:rPr lang="en-US" sz="2000" dirty="0" err="1" smtClean="0">
              <a:latin typeface="Times New Roman" panose="02020603050405020304" pitchFamily="18" charset="0"/>
              <a:cs typeface="Times New Roman" panose="02020603050405020304" pitchFamily="18" charset="0"/>
            </a:rPr>
            <a:t>traitement</a:t>
          </a:r>
          <a:r>
            <a:rPr lang="en-US" sz="2000" dirty="0" smtClean="0">
              <a:latin typeface="Times New Roman" panose="02020603050405020304" pitchFamily="18" charset="0"/>
              <a:cs typeface="Times New Roman" panose="02020603050405020304" pitchFamily="18" charset="0"/>
            </a:rPr>
            <a:t> au sanatorium</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B5E96883-54B0-4DC4-BBD5-0F093F705779}" type="parTrans" cxnId="{7BFB2095-E0B0-491D-9431-21DE9EF2A6C0}">
      <dgm:prSet/>
      <dgm:spPr/>
      <dgm:t>
        <a:bodyPr/>
        <a:lstStyle/>
        <a:p>
          <a:endParaRPr lang="ru-RU" sz="2000"/>
        </a:p>
      </dgm:t>
    </dgm:pt>
    <dgm:pt modelId="{290C22F6-C5CA-45BF-A4C4-61E80608AF8A}" type="sibTrans" cxnId="{7BFB2095-E0B0-491D-9431-21DE9EF2A6C0}">
      <dgm:prSet/>
      <dgm:spPr/>
      <dgm:t>
        <a:bodyPr/>
        <a:lstStyle/>
        <a:p>
          <a:endParaRPr lang="ru-RU" sz="2000"/>
        </a:p>
      </dgm:t>
    </dgm:pt>
    <dgm:pt modelId="{23ACC6FD-EC1A-4F6D-95BE-695B44A40CE5}">
      <dgm:prSet custT="1"/>
      <dgm:spPr/>
      <dgm:t>
        <a:bodyPr/>
        <a:lstStyle/>
        <a:p>
          <a:pPr>
            <a:lnSpc>
              <a:spcPct val="120000"/>
            </a:lnSpc>
            <a:spcAft>
              <a:spcPts val="0"/>
            </a:spcAft>
          </a:pPr>
          <a:r>
            <a:rPr lang="en-US" sz="2000" dirty="0" smtClean="0">
              <a:latin typeface="Times New Roman" panose="02020603050405020304" pitchFamily="18" charset="0"/>
              <a:cs typeface="Times New Roman" panose="02020603050405020304" pitchFamily="18" charset="0"/>
            </a:rPr>
            <a:t>la direction à la </a:t>
          </a:r>
          <a:r>
            <a:rPr lang="en-US" sz="2000" dirty="0" err="1" smtClean="0">
              <a:latin typeface="Times New Roman" panose="02020603050405020304" pitchFamily="18" charset="0"/>
              <a:cs typeface="Times New Roman" panose="02020603050405020304" pitchFamily="18" charset="0"/>
            </a:rPr>
            <a:t>guérison</a:t>
          </a:r>
          <a:r>
            <a:rPr lang="ru-RU"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aux sanatoriums </a:t>
          </a:r>
          <a:r>
            <a:rPr lang="en-US" sz="2000" dirty="0" err="1" smtClean="0">
              <a:latin typeface="Times New Roman" panose="02020603050405020304" pitchFamily="18" charset="0"/>
              <a:cs typeface="Times New Roman" panose="02020603050405020304" pitchFamily="18" charset="0"/>
            </a:rPr>
            <a:t>spécialisés</a:t>
          </a:r>
          <a:r>
            <a:rPr lang="en-US" sz="2000" dirty="0" smtClean="0">
              <a:latin typeface="Times New Roman" panose="02020603050405020304" pitchFamily="18" charset="0"/>
              <a:cs typeface="Times New Roman" panose="02020603050405020304" pitchFamily="18" charset="0"/>
            </a:rPr>
            <a:t> après </a:t>
          </a:r>
          <a:r>
            <a:rPr lang="en-US" sz="2000" dirty="0" err="1" smtClean="0">
              <a:latin typeface="Times New Roman" panose="02020603050405020304" pitchFamily="18" charset="0"/>
              <a:cs typeface="Times New Roman" panose="02020603050405020304" pitchFamily="18" charset="0"/>
            </a:rPr>
            <a:t>l'hospitalisation</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8777DA82-66CA-4D35-B749-BAB482DA79E8}" type="parTrans" cxnId="{6B1F4597-FA88-4212-8344-6E8B9944EA13}">
      <dgm:prSet/>
      <dgm:spPr/>
      <dgm:t>
        <a:bodyPr/>
        <a:lstStyle/>
        <a:p>
          <a:endParaRPr lang="ru-RU" sz="2000"/>
        </a:p>
      </dgm:t>
    </dgm:pt>
    <dgm:pt modelId="{681FE08C-6301-4C52-BCAD-4BFEF927D71D}" type="sibTrans" cxnId="{6B1F4597-FA88-4212-8344-6E8B9944EA13}">
      <dgm:prSet/>
      <dgm:spPr/>
      <dgm:t>
        <a:bodyPr/>
        <a:lstStyle/>
        <a:p>
          <a:endParaRPr lang="ru-RU" sz="2000"/>
        </a:p>
      </dgm:t>
    </dgm:pt>
    <dgm:pt modelId="{02E2FFCE-77C3-4680-AA70-11447E4B4C71}">
      <dgm:prSet custT="1"/>
      <dgm:spPr/>
      <dgm:t>
        <a:bodyPr/>
        <a:lstStyle/>
        <a:p>
          <a:pPr>
            <a:lnSpc>
              <a:spcPct val="120000"/>
            </a:lnSpc>
            <a:spcAft>
              <a:spcPts val="0"/>
            </a:spcAft>
          </a:pPr>
          <a:r>
            <a:rPr lang="en-US" sz="2000" dirty="0" smtClean="0">
              <a:latin typeface="Times New Roman" panose="02020603050405020304" pitchFamily="18" charset="0"/>
              <a:cs typeface="Times New Roman" panose="02020603050405020304" pitchFamily="18" charset="0"/>
            </a:rPr>
            <a:t>la livraison des conclusions à propos de la </a:t>
          </a:r>
          <a:r>
            <a:rPr lang="en-US" sz="2000" dirty="0" err="1" smtClean="0">
              <a:latin typeface="Times New Roman" panose="02020603050405020304" pitchFamily="18" charset="0"/>
              <a:cs typeface="Times New Roman" panose="02020603050405020304" pitchFamily="18" charset="0"/>
            </a:rPr>
            <a:t>nécessité</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l'enseignement</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l'enfant</a:t>
          </a:r>
          <a:r>
            <a:rPr lang="en-US" sz="2000" dirty="0" smtClean="0">
              <a:latin typeface="Times New Roman" panose="02020603050405020304" pitchFamily="18" charset="0"/>
              <a:cs typeface="Times New Roman" panose="02020603050405020304" pitchFamily="18" charset="0"/>
            </a:rPr>
            <a:t> à la </a:t>
          </a:r>
          <a:r>
            <a:rPr lang="en-US" sz="2000" dirty="0" err="1" smtClean="0">
              <a:latin typeface="Times New Roman" panose="02020603050405020304" pitchFamily="18" charset="0"/>
              <a:cs typeface="Times New Roman" panose="02020603050405020304" pitchFamily="18" charset="0"/>
            </a:rPr>
            <a:t>maison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l'octroi</a:t>
          </a:r>
          <a:r>
            <a:rPr lang="en-US" sz="2000" dirty="0" smtClean="0">
              <a:latin typeface="Times New Roman" panose="02020603050405020304" pitchFamily="18" charset="0"/>
              <a:cs typeface="Times New Roman" panose="02020603050405020304" pitchFamily="18" charset="0"/>
            </a:rPr>
            <a:t> du </a:t>
          </a:r>
          <a:r>
            <a:rPr lang="en-US" sz="2000" dirty="0" err="1" smtClean="0">
              <a:latin typeface="Times New Roman" panose="02020603050405020304" pitchFamily="18" charset="0"/>
              <a:cs typeface="Times New Roman" panose="02020603050405020304" pitchFamily="18" charset="0"/>
            </a:rPr>
            <a:t>congé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académique</a:t>
          </a:r>
          <a:r>
            <a:rPr lang="en-US" sz="2000" dirty="0" smtClean="0">
              <a:latin typeface="Times New Roman" panose="02020603050405020304" pitchFamily="18" charset="0"/>
              <a:cs typeface="Times New Roman" panose="02020603050405020304" pitchFamily="18" charset="0"/>
            </a:rPr>
            <a:t> aux </a:t>
          </a:r>
          <a:r>
            <a:rPr lang="en-US" sz="2000" dirty="0" err="1" smtClean="0">
              <a:latin typeface="Times New Roman" panose="02020603050405020304" pitchFamily="18" charset="0"/>
              <a:cs typeface="Times New Roman" panose="02020603050405020304" pitchFamily="18" charset="0"/>
            </a:rPr>
            <a:t>étudiants</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9D07AE82-D501-48AB-A60F-93C344B3C3D7}" type="parTrans" cxnId="{1BC0EAEF-7D6B-47AD-9104-77B075A46C89}">
      <dgm:prSet/>
      <dgm:spPr/>
      <dgm:t>
        <a:bodyPr/>
        <a:lstStyle/>
        <a:p>
          <a:endParaRPr lang="ru-RU" sz="2000"/>
        </a:p>
      </dgm:t>
    </dgm:pt>
    <dgm:pt modelId="{2D003BE4-53A6-48BD-9D6C-8514E54116DB}" type="sibTrans" cxnId="{1BC0EAEF-7D6B-47AD-9104-77B075A46C89}">
      <dgm:prSet/>
      <dgm:spPr/>
      <dgm:t>
        <a:bodyPr/>
        <a:lstStyle/>
        <a:p>
          <a:endParaRPr lang="ru-RU" sz="2000"/>
        </a:p>
      </dgm:t>
    </dgm:pt>
    <dgm:pt modelId="{7AEBE3A7-477A-4816-98E2-90DFA9AE0532}" type="pres">
      <dgm:prSet presAssocID="{74E9A3C8-2551-4A9A-A45D-D6CBEDEF3079}" presName="linearFlow" presStyleCnt="0">
        <dgm:presLayoutVars>
          <dgm:dir/>
          <dgm:animLvl val="lvl"/>
          <dgm:resizeHandles/>
        </dgm:presLayoutVars>
      </dgm:prSet>
      <dgm:spPr/>
      <dgm:t>
        <a:bodyPr/>
        <a:lstStyle/>
        <a:p>
          <a:endParaRPr lang="ru-RU"/>
        </a:p>
      </dgm:t>
    </dgm:pt>
    <dgm:pt modelId="{71DFED88-6608-46EE-ACFD-A14C076AB0CE}" type="pres">
      <dgm:prSet presAssocID="{72A21035-F329-4E45-BB7A-788908253D6C}" presName="compositeNode" presStyleCnt="0">
        <dgm:presLayoutVars>
          <dgm:bulletEnabled val="1"/>
        </dgm:presLayoutVars>
      </dgm:prSet>
      <dgm:spPr/>
      <dgm:t>
        <a:bodyPr/>
        <a:lstStyle/>
        <a:p>
          <a:endParaRPr lang="ru-RU"/>
        </a:p>
      </dgm:t>
    </dgm:pt>
    <dgm:pt modelId="{975E0D76-F0E6-4FAF-A01B-80BF7EB60606}" type="pres">
      <dgm:prSet presAssocID="{72A21035-F329-4E45-BB7A-788908253D6C}" presName="image" presStyleLbl="fgImgPlace1" presStyleIdx="0" presStyleCnt="1" custScaleX="66102" custScaleY="60205" custLinFactNeighborX="-24055" custLinFactNeighborY="5908"/>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85000"/>
                    </a14:imgEffect>
                  </a14:imgLayer>
                </a14:imgProps>
              </a:ext>
              <a:ext uri="{28A0092B-C50C-407E-A947-70E740481C1C}">
                <a14:useLocalDpi xmlns:a14="http://schemas.microsoft.com/office/drawing/2010/main" val="0"/>
              </a:ext>
            </a:extLst>
          </a:blip>
          <a:srcRect/>
          <a:stretch>
            <a:fillRect l="-2000" r="-2000"/>
          </a:stretch>
        </a:blipFill>
      </dgm:spPr>
      <dgm:t>
        <a:bodyPr/>
        <a:lstStyle/>
        <a:p>
          <a:endParaRPr lang="ru-RU"/>
        </a:p>
      </dgm:t>
    </dgm:pt>
    <dgm:pt modelId="{E3827DF0-AAA0-4B9F-8EB7-81CA0CF14D39}" type="pres">
      <dgm:prSet presAssocID="{72A21035-F329-4E45-BB7A-788908253D6C}" presName="childNode" presStyleLbl="node1" presStyleIdx="0" presStyleCnt="1" custScaleX="105735" custScaleY="111918" custLinFactNeighborX="3006" custLinFactNeighborY="-3307">
        <dgm:presLayoutVars>
          <dgm:bulletEnabled val="1"/>
        </dgm:presLayoutVars>
      </dgm:prSet>
      <dgm:spPr/>
      <dgm:t>
        <a:bodyPr/>
        <a:lstStyle/>
        <a:p>
          <a:endParaRPr lang="ru-RU"/>
        </a:p>
      </dgm:t>
    </dgm:pt>
    <dgm:pt modelId="{6E02882B-A2FC-4ED7-8D7A-7CE138831391}" type="pres">
      <dgm:prSet presAssocID="{72A21035-F329-4E45-BB7A-788908253D6C}" presName="parentNode" presStyleLbl="revTx" presStyleIdx="0" presStyleCnt="1" custScaleX="94730" custScaleY="113071" custLinFactNeighborX="-8419" custLinFactNeighborY="-498">
        <dgm:presLayoutVars>
          <dgm:chMax val="0"/>
          <dgm:bulletEnabled val="1"/>
        </dgm:presLayoutVars>
      </dgm:prSet>
      <dgm:spPr/>
      <dgm:t>
        <a:bodyPr/>
        <a:lstStyle/>
        <a:p>
          <a:endParaRPr lang="ru-RU"/>
        </a:p>
      </dgm:t>
    </dgm:pt>
  </dgm:ptLst>
  <dgm:cxnLst>
    <dgm:cxn modelId="{D9A6C101-D82E-415F-A538-7C27673C4633}" type="presOf" srcId="{7FD6E4EB-BB00-45B4-BC12-5DC4C924EDBC}" destId="{E3827DF0-AAA0-4B9F-8EB7-81CA0CF14D39}" srcOrd="0" destOrd="0" presId="urn:microsoft.com/office/officeart/2005/8/layout/hList2#2"/>
    <dgm:cxn modelId="{EB04DE23-186B-4992-B670-49DE38C2487A}" type="presOf" srcId="{02E2FFCE-77C3-4680-AA70-11447E4B4C71}" destId="{E3827DF0-AAA0-4B9F-8EB7-81CA0CF14D39}" srcOrd="0" destOrd="4" presId="urn:microsoft.com/office/officeart/2005/8/layout/hList2#2"/>
    <dgm:cxn modelId="{5A0622D3-7F34-40AF-A85D-A1B5E4F16DE3}" srcId="{74E9A3C8-2551-4A9A-A45D-D6CBEDEF3079}" destId="{72A21035-F329-4E45-BB7A-788908253D6C}" srcOrd="0" destOrd="0" parTransId="{26CB3E50-95F5-40FE-8771-04F41EDD66D2}" sibTransId="{6715C7D1-CDDB-44AE-BF68-8A224651A6D7}"/>
    <dgm:cxn modelId="{64FE91A9-BB8B-440E-ADC5-778F2B5AA888}" type="presOf" srcId="{23ACC6FD-EC1A-4F6D-95BE-695B44A40CE5}" destId="{E3827DF0-AAA0-4B9F-8EB7-81CA0CF14D39}" srcOrd="0" destOrd="3" presId="urn:microsoft.com/office/officeart/2005/8/layout/hList2#2"/>
    <dgm:cxn modelId="{6B1F4597-FA88-4212-8344-6E8B9944EA13}" srcId="{72A21035-F329-4E45-BB7A-788908253D6C}" destId="{23ACC6FD-EC1A-4F6D-95BE-695B44A40CE5}" srcOrd="3" destOrd="0" parTransId="{8777DA82-66CA-4D35-B749-BAB482DA79E8}" sibTransId="{681FE08C-6301-4C52-BCAD-4BFEF927D71D}"/>
    <dgm:cxn modelId="{E9F9546A-7E2E-40E4-BFEC-9C1EA677C51A}" type="presOf" srcId="{72A21035-F329-4E45-BB7A-788908253D6C}" destId="{6E02882B-A2FC-4ED7-8D7A-7CE138831391}" srcOrd="0" destOrd="0" presId="urn:microsoft.com/office/officeart/2005/8/layout/hList2#2"/>
    <dgm:cxn modelId="{2BDB7845-6920-4F7D-B666-5EFF414A3D94}" type="presOf" srcId="{0334958E-643C-4E4E-93F3-7BCAC44D0071}" destId="{E3827DF0-AAA0-4B9F-8EB7-81CA0CF14D39}" srcOrd="0" destOrd="2" presId="urn:microsoft.com/office/officeart/2005/8/layout/hList2#2"/>
    <dgm:cxn modelId="{7BFB2095-E0B0-491D-9431-21DE9EF2A6C0}" srcId="{72A21035-F329-4E45-BB7A-788908253D6C}" destId="{0334958E-643C-4E4E-93F3-7BCAC44D0071}" srcOrd="2" destOrd="0" parTransId="{B5E96883-54B0-4DC4-BBD5-0F093F705779}" sibTransId="{290C22F6-C5CA-45BF-A4C4-61E80608AF8A}"/>
    <dgm:cxn modelId="{1BC0EAEF-7D6B-47AD-9104-77B075A46C89}" srcId="{72A21035-F329-4E45-BB7A-788908253D6C}" destId="{02E2FFCE-77C3-4680-AA70-11447E4B4C71}" srcOrd="4" destOrd="0" parTransId="{9D07AE82-D501-48AB-A60F-93C344B3C3D7}" sibTransId="{2D003BE4-53A6-48BD-9D6C-8514E54116DB}"/>
    <dgm:cxn modelId="{888AD4D1-275E-4155-BE0F-7FF8E4DDE315}" srcId="{72A21035-F329-4E45-BB7A-788908253D6C}" destId="{E87F27C6-A60C-4C94-AD26-9C31060BEAF2}" srcOrd="1" destOrd="0" parTransId="{B71796F8-A63F-4A5D-B74D-02468EBA78C0}" sibTransId="{CB097030-B2D4-4E3C-834A-790620942043}"/>
    <dgm:cxn modelId="{98B0C4F1-FB67-4DEE-9678-D9BA042432CC}" srcId="{72A21035-F329-4E45-BB7A-788908253D6C}" destId="{7FD6E4EB-BB00-45B4-BC12-5DC4C924EDBC}" srcOrd="0" destOrd="0" parTransId="{338D5654-F000-4C77-94D2-813DA9A27924}" sibTransId="{D8317799-337D-4B1F-9615-11F99B608778}"/>
    <dgm:cxn modelId="{F2865816-2962-4A89-B3A1-123655850258}" type="presOf" srcId="{E87F27C6-A60C-4C94-AD26-9C31060BEAF2}" destId="{E3827DF0-AAA0-4B9F-8EB7-81CA0CF14D39}" srcOrd="0" destOrd="1" presId="urn:microsoft.com/office/officeart/2005/8/layout/hList2#2"/>
    <dgm:cxn modelId="{6D6EC0A7-9B0C-492F-BA4A-1A6EF2752FBD}" type="presOf" srcId="{74E9A3C8-2551-4A9A-A45D-D6CBEDEF3079}" destId="{7AEBE3A7-477A-4816-98E2-90DFA9AE0532}" srcOrd="0" destOrd="0" presId="urn:microsoft.com/office/officeart/2005/8/layout/hList2#2"/>
    <dgm:cxn modelId="{CE2B5D67-D735-4F6F-B828-7B71C2EBA739}" type="presParOf" srcId="{7AEBE3A7-477A-4816-98E2-90DFA9AE0532}" destId="{71DFED88-6608-46EE-ACFD-A14C076AB0CE}" srcOrd="0" destOrd="0" presId="urn:microsoft.com/office/officeart/2005/8/layout/hList2#2"/>
    <dgm:cxn modelId="{293AC263-E77C-498F-90E7-6A52339F40A6}" type="presParOf" srcId="{71DFED88-6608-46EE-ACFD-A14C076AB0CE}" destId="{975E0D76-F0E6-4FAF-A01B-80BF7EB60606}" srcOrd="0" destOrd="0" presId="urn:microsoft.com/office/officeart/2005/8/layout/hList2#2"/>
    <dgm:cxn modelId="{9DB10329-A321-4413-AC2F-C3B690F89A49}" type="presParOf" srcId="{71DFED88-6608-46EE-ACFD-A14C076AB0CE}" destId="{E3827DF0-AAA0-4B9F-8EB7-81CA0CF14D39}" srcOrd="1" destOrd="0" presId="urn:microsoft.com/office/officeart/2005/8/layout/hList2#2"/>
    <dgm:cxn modelId="{D7FE313E-D01F-4DE7-8B20-60D90C25EF12}" type="presParOf" srcId="{71DFED88-6608-46EE-ACFD-A14C076AB0CE}" destId="{6E02882B-A2FC-4ED7-8D7A-7CE138831391}"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E5CC4C0-7BC9-4751-8239-31D2A44E3AA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ru-RU"/>
        </a:p>
      </dgm:t>
    </dgm:pt>
    <dgm:pt modelId="{E617A358-3D86-4440-9392-454436117B52}">
      <dgm:prSet phldrT="[Текст]" custT="1"/>
      <dgm:spPr/>
      <dgm:t>
        <a:bodyPr/>
        <a:lstStyle/>
        <a:p>
          <a:pPr algn="ctr"/>
          <a:r>
            <a:rPr lang="en-US" sz="2200" b="1">
              <a:latin typeface="Times New Roman" panose="02020603050405020304" pitchFamily="18" charset="0"/>
              <a:cs typeface="Times New Roman" panose="02020603050405020304" pitchFamily="18" charset="0"/>
            </a:rPr>
            <a:t>LES MOYENS DE LA LIVRAISON DU FEUILLET DE L'INCAPACITÉ DE TRAVAIL</a:t>
          </a:r>
          <a:endParaRPr lang="ru-RU" sz="2200" b="1">
            <a:latin typeface="Times New Roman" panose="02020603050405020304" pitchFamily="18" charset="0"/>
            <a:cs typeface="Times New Roman" panose="02020603050405020304" pitchFamily="18" charset="0"/>
          </a:endParaRPr>
        </a:p>
      </dgm:t>
    </dgm:pt>
    <dgm:pt modelId="{C74DA156-22D1-4929-9C23-819B02BD7F19}" type="parTrans" cxnId="{729DB7A2-B333-41F1-B33F-F70C2A6B1DC9}">
      <dgm:prSet/>
      <dgm:spPr/>
      <dgm:t>
        <a:bodyPr/>
        <a:lstStyle/>
        <a:p>
          <a:pPr algn="ctr"/>
          <a:endParaRPr lang="ru-RU" sz="2200">
            <a:latin typeface="Times New Roman" pitchFamily="18" charset="0"/>
            <a:cs typeface="Times New Roman" pitchFamily="18" charset="0"/>
          </a:endParaRPr>
        </a:p>
      </dgm:t>
    </dgm:pt>
    <dgm:pt modelId="{AD63510D-DCA5-4BE9-84FA-E2D6FB82EE55}" type="sibTrans" cxnId="{729DB7A2-B333-41F1-B33F-F70C2A6B1DC9}">
      <dgm:prSet/>
      <dgm:spPr/>
      <dgm:t>
        <a:bodyPr/>
        <a:lstStyle/>
        <a:p>
          <a:pPr algn="ctr"/>
          <a:endParaRPr lang="ru-RU" sz="2200">
            <a:latin typeface="Times New Roman" pitchFamily="18" charset="0"/>
            <a:cs typeface="Times New Roman" pitchFamily="18" charset="0"/>
          </a:endParaRPr>
        </a:p>
      </dgm:t>
    </dgm:pt>
    <dgm:pt modelId="{18C9F47C-9426-465C-A6E3-FABE9D4C329C}">
      <dgm:prSet custT="1"/>
      <dgm:spPr/>
      <dgm:t>
        <a:bodyPr/>
        <a:lstStyle/>
        <a:p>
          <a:pPr algn="just"/>
          <a:r>
            <a:rPr lang="en-US" sz="2200" b="0">
              <a:latin typeface="Times New Roman" panose="02020603050405020304" pitchFamily="18" charset="0"/>
              <a:cs typeface="Times New Roman" panose="02020603050405020304" pitchFamily="18" charset="0"/>
            </a:rPr>
            <a:t>CENTRALISÉ - le feuillet </a:t>
          </a:r>
          <a:r>
            <a:rPr lang="en-US" sz="2200">
              <a:latin typeface="Times New Roman" pitchFamily="18" charset="0"/>
              <a:cs typeface="Times New Roman" pitchFamily="18" charset="0"/>
            </a:rPr>
            <a:t>de l'incapacité de travail</a:t>
          </a:r>
          <a:r>
            <a:rPr lang="ru-RU" sz="2200">
              <a:latin typeface="Times New Roman" pitchFamily="18" charset="0"/>
              <a:cs typeface="Times New Roman" pitchFamily="18" charset="0"/>
            </a:rPr>
            <a:t> </a:t>
          </a:r>
          <a:r>
            <a:rPr lang="en-US" sz="2200" b="0">
              <a:latin typeface="Times New Roman" pitchFamily="18" charset="0"/>
              <a:cs typeface="Times New Roman" pitchFamily="18" charset="0"/>
            </a:rPr>
            <a:t>est régularisé dans le bureau d'enregistrement ou dans le cabinet spécialisé</a:t>
          </a:r>
          <a:endParaRPr lang="ru-RU" sz="2200" b="0">
            <a:latin typeface="Times New Roman" panose="02020603050405020304" pitchFamily="18" charset="0"/>
            <a:cs typeface="Times New Roman" panose="02020603050405020304" pitchFamily="18" charset="0"/>
          </a:endParaRPr>
        </a:p>
      </dgm:t>
    </dgm:pt>
    <dgm:pt modelId="{7380F44D-79C3-4521-AE1B-78201F9C4361}" type="parTrans" cxnId="{71AF9CD2-C7EC-4223-A30E-2F92C70B8C82}">
      <dgm:prSet/>
      <dgm:spPr/>
      <dgm:t>
        <a:bodyPr/>
        <a:lstStyle/>
        <a:p>
          <a:pPr algn="ctr"/>
          <a:endParaRPr lang="ru-RU" sz="2200">
            <a:latin typeface="Times New Roman" pitchFamily="18" charset="0"/>
            <a:cs typeface="Times New Roman" pitchFamily="18" charset="0"/>
          </a:endParaRPr>
        </a:p>
      </dgm:t>
    </dgm:pt>
    <dgm:pt modelId="{DAC5F343-4D28-4EDA-871E-70849BE4D5B5}" type="sibTrans" cxnId="{71AF9CD2-C7EC-4223-A30E-2F92C70B8C82}">
      <dgm:prSet/>
      <dgm:spPr/>
      <dgm:t>
        <a:bodyPr/>
        <a:lstStyle/>
        <a:p>
          <a:pPr algn="ctr"/>
          <a:endParaRPr lang="ru-RU" sz="2200">
            <a:latin typeface="Times New Roman" pitchFamily="18" charset="0"/>
            <a:cs typeface="Times New Roman" pitchFamily="18" charset="0"/>
          </a:endParaRPr>
        </a:p>
      </dgm:t>
    </dgm:pt>
    <dgm:pt modelId="{D926A9CB-DFC5-4DD4-8B47-A898E61D9F21}">
      <dgm:prSet custT="1"/>
      <dgm:spPr/>
      <dgm:t>
        <a:bodyPr/>
        <a:lstStyle/>
        <a:p>
          <a:pPr algn="just"/>
          <a:r>
            <a:rPr lang="en-US" sz="2200" b="0">
              <a:latin typeface="Times New Roman" panose="02020603050405020304" pitchFamily="18" charset="0"/>
              <a:cs typeface="Times New Roman" panose="02020603050405020304" pitchFamily="18" charset="0"/>
            </a:rPr>
            <a:t>DÉCENTRALISÉ - le feuillet </a:t>
          </a:r>
          <a:r>
            <a:rPr lang="en-US" sz="2200">
              <a:latin typeface="Times New Roman" pitchFamily="18" charset="0"/>
              <a:cs typeface="Times New Roman" pitchFamily="18" charset="0"/>
            </a:rPr>
            <a:t>de l'incapacité de travail est</a:t>
          </a:r>
          <a:r>
            <a:rPr lang="ru-RU" sz="2200">
              <a:latin typeface="Times New Roman" pitchFamily="18" charset="0"/>
              <a:cs typeface="Times New Roman" pitchFamily="18" charset="0"/>
            </a:rPr>
            <a:t> </a:t>
          </a:r>
          <a:r>
            <a:rPr lang="en-US" sz="2200" b="0">
              <a:latin typeface="Times New Roman" panose="02020603050405020304" pitchFamily="18" charset="0"/>
              <a:cs typeface="Times New Roman" panose="02020603050405020304" pitchFamily="18" charset="0"/>
            </a:rPr>
            <a:t>régularis</a:t>
          </a:r>
          <a:r>
            <a:rPr lang="en-US" sz="2200">
              <a:latin typeface="Times New Roman" pitchFamily="18" charset="0"/>
              <a:cs typeface="Times New Roman" pitchFamily="18" charset="0"/>
            </a:rPr>
            <a:t>é par</a:t>
          </a:r>
          <a:r>
            <a:rPr lang="en-US" sz="2200" b="0">
              <a:latin typeface="Times New Roman" panose="02020603050405020304" pitchFamily="18" charset="0"/>
              <a:cs typeface="Times New Roman" panose="02020603050405020304" pitchFamily="18" charset="0"/>
            </a:rPr>
            <a:t> le médecin traitant lui-même</a:t>
          </a:r>
          <a:endParaRPr lang="ru-RU" sz="2200" b="0">
            <a:latin typeface="Times New Roman" panose="02020603050405020304" pitchFamily="18" charset="0"/>
            <a:cs typeface="Times New Roman" panose="02020603050405020304" pitchFamily="18" charset="0"/>
          </a:endParaRPr>
        </a:p>
      </dgm:t>
    </dgm:pt>
    <dgm:pt modelId="{5A2E13E6-FF3C-4855-BDAF-76759D70F486}" type="parTrans" cxnId="{04C57093-882F-40F9-9EBC-049624ABD5F5}">
      <dgm:prSet/>
      <dgm:spPr/>
      <dgm:t>
        <a:bodyPr/>
        <a:lstStyle/>
        <a:p>
          <a:pPr algn="ctr"/>
          <a:endParaRPr lang="ru-RU" sz="2200">
            <a:latin typeface="Times New Roman" pitchFamily="18" charset="0"/>
            <a:cs typeface="Times New Roman" pitchFamily="18" charset="0"/>
          </a:endParaRPr>
        </a:p>
      </dgm:t>
    </dgm:pt>
    <dgm:pt modelId="{79EE8588-ED13-4A7D-B0C5-AAE73C722928}" type="sibTrans" cxnId="{04C57093-882F-40F9-9EBC-049624ABD5F5}">
      <dgm:prSet/>
      <dgm:spPr/>
      <dgm:t>
        <a:bodyPr/>
        <a:lstStyle/>
        <a:p>
          <a:pPr algn="ctr"/>
          <a:endParaRPr lang="ru-RU" sz="2200">
            <a:latin typeface="Times New Roman" pitchFamily="18" charset="0"/>
            <a:cs typeface="Times New Roman" pitchFamily="18" charset="0"/>
          </a:endParaRPr>
        </a:p>
      </dgm:t>
    </dgm:pt>
    <dgm:pt modelId="{DC8F8FF8-E976-4C65-A3D8-E0F9AACFD01A}" type="pres">
      <dgm:prSet presAssocID="{BE5CC4C0-7BC9-4751-8239-31D2A44E3AA0}" presName="theList" presStyleCnt="0">
        <dgm:presLayoutVars>
          <dgm:dir/>
          <dgm:animLvl val="lvl"/>
          <dgm:resizeHandles val="exact"/>
        </dgm:presLayoutVars>
      </dgm:prSet>
      <dgm:spPr/>
      <dgm:t>
        <a:bodyPr/>
        <a:lstStyle/>
        <a:p>
          <a:endParaRPr lang="ru-RU"/>
        </a:p>
      </dgm:t>
    </dgm:pt>
    <dgm:pt modelId="{906C4994-CCD4-4762-B1D3-5F844E0B40E3}" type="pres">
      <dgm:prSet presAssocID="{E617A358-3D86-4440-9392-454436117B52}" presName="compNode" presStyleCnt="0"/>
      <dgm:spPr/>
      <dgm:t>
        <a:bodyPr/>
        <a:lstStyle/>
        <a:p>
          <a:endParaRPr lang="ru-RU"/>
        </a:p>
      </dgm:t>
    </dgm:pt>
    <dgm:pt modelId="{AF35D9C9-6C1E-4596-88A8-831F7611B1DB}" type="pres">
      <dgm:prSet presAssocID="{E617A358-3D86-4440-9392-454436117B52}" presName="aNode" presStyleLbl="bgShp" presStyleIdx="0" presStyleCnt="1" custLinFactNeighborX="328"/>
      <dgm:spPr/>
      <dgm:t>
        <a:bodyPr/>
        <a:lstStyle/>
        <a:p>
          <a:endParaRPr lang="ru-RU"/>
        </a:p>
      </dgm:t>
    </dgm:pt>
    <dgm:pt modelId="{757BE77E-F7D5-482E-AEC5-DBDD3DBB5107}" type="pres">
      <dgm:prSet presAssocID="{E617A358-3D86-4440-9392-454436117B52}" presName="textNode" presStyleLbl="bgShp" presStyleIdx="0" presStyleCnt="1"/>
      <dgm:spPr/>
      <dgm:t>
        <a:bodyPr/>
        <a:lstStyle/>
        <a:p>
          <a:endParaRPr lang="ru-RU"/>
        </a:p>
      </dgm:t>
    </dgm:pt>
    <dgm:pt modelId="{3F332F60-AB78-4E39-B5C9-2112A0F753CC}" type="pres">
      <dgm:prSet presAssocID="{E617A358-3D86-4440-9392-454436117B52}" presName="compChildNode" presStyleCnt="0"/>
      <dgm:spPr/>
      <dgm:t>
        <a:bodyPr/>
        <a:lstStyle/>
        <a:p>
          <a:endParaRPr lang="ru-RU"/>
        </a:p>
      </dgm:t>
    </dgm:pt>
    <dgm:pt modelId="{0A48A269-0A35-4CB6-84F5-ABC561138933}" type="pres">
      <dgm:prSet presAssocID="{E617A358-3D86-4440-9392-454436117B52}" presName="theInnerList" presStyleCnt="0"/>
      <dgm:spPr/>
      <dgm:t>
        <a:bodyPr/>
        <a:lstStyle/>
        <a:p>
          <a:endParaRPr lang="ru-RU"/>
        </a:p>
      </dgm:t>
    </dgm:pt>
    <dgm:pt modelId="{7493BA5A-365E-48C2-8DC6-51988B2E5CD7}" type="pres">
      <dgm:prSet presAssocID="{18C9F47C-9426-465C-A6E3-FABE9D4C329C}" presName="childNode" presStyleLbl="node1" presStyleIdx="0" presStyleCnt="2" custScaleX="105176" custLinFactNeighborY="-24497">
        <dgm:presLayoutVars>
          <dgm:bulletEnabled val="1"/>
        </dgm:presLayoutVars>
      </dgm:prSet>
      <dgm:spPr/>
      <dgm:t>
        <a:bodyPr/>
        <a:lstStyle/>
        <a:p>
          <a:endParaRPr lang="ru-RU"/>
        </a:p>
      </dgm:t>
    </dgm:pt>
    <dgm:pt modelId="{9B6404BC-A81F-4B18-AFDF-776C44D341BF}" type="pres">
      <dgm:prSet presAssocID="{18C9F47C-9426-465C-A6E3-FABE9D4C329C}" presName="aSpace2" presStyleCnt="0"/>
      <dgm:spPr/>
      <dgm:t>
        <a:bodyPr/>
        <a:lstStyle/>
        <a:p>
          <a:endParaRPr lang="ru-RU"/>
        </a:p>
      </dgm:t>
    </dgm:pt>
    <dgm:pt modelId="{13608A94-0FE7-4EF6-80D9-179BE1DD140C}" type="pres">
      <dgm:prSet presAssocID="{D926A9CB-DFC5-4DD4-8B47-A898E61D9F21}" presName="childNode" presStyleLbl="node1" presStyleIdx="1" presStyleCnt="2" custScaleX="106278">
        <dgm:presLayoutVars>
          <dgm:bulletEnabled val="1"/>
        </dgm:presLayoutVars>
      </dgm:prSet>
      <dgm:spPr/>
      <dgm:t>
        <a:bodyPr/>
        <a:lstStyle/>
        <a:p>
          <a:endParaRPr lang="ru-RU"/>
        </a:p>
      </dgm:t>
    </dgm:pt>
  </dgm:ptLst>
  <dgm:cxnLst>
    <dgm:cxn modelId="{729DB7A2-B333-41F1-B33F-F70C2A6B1DC9}" srcId="{BE5CC4C0-7BC9-4751-8239-31D2A44E3AA0}" destId="{E617A358-3D86-4440-9392-454436117B52}" srcOrd="0" destOrd="0" parTransId="{C74DA156-22D1-4929-9C23-819B02BD7F19}" sibTransId="{AD63510D-DCA5-4BE9-84FA-E2D6FB82EE55}"/>
    <dgm:cxn modelId="{71AF9CD2-C7EC-4223-A30E-2F92C70B8C82}" srcId="{E617A358-3D86-4440-9392-454436117B52}" destId="{18C9F47C-9426-465C-A6E3-FABE9D4C329C}" srcOrd="0" destOrd="0" parTransId="{7380F44D-79C3-4521-AE1B-78201F9C4361}" sibTransId="{DAC5F343-4D28-4EDA-871E-70849BE4D5B5}"/>
    <dgm:cxn modelId="{02339A83-72E8-4E47-AF3C-789A35CBB446}" type="presOf" srcId="{E617A358-3D86-4440-9392-454436117B52}" destId="{757BE77E-F7D5-482E-AEC5-DBDD3DBB5107}" srcOrd="1" destOrd="0" presId="urn:microsoft.com/office/officeart/2005/8/layout/lProcess2"/>
    <dgm:cxn modelId="{04C57093-882F-40F9-9EBC-049624ABD5F5}" srcId="{E617A358-3D86-4440-9392-454436117B52}" destId="{D926A9CB-DFC5-4DD4-8B47-A898E61D9F21}" srcOrd="1" destOrd="0" parTransId="{5A2E13E6-FF3C-4855-BDAF-76759D70F486}" sibTransId="{79EE8588-ED13-4A7D-B0C5-AAE73C722928}"/>
    <dgm:cxn modelId="{77E7B06D-F61A-4554-A237-3483D3170DB6}" type="presOf" srcId="{E617A358-3D86-4440-9392-454436117B52}" destId="{AF35D9C9-6C1E-4596-88A8-831F7611B1DB}" srcOrd="0" destOrd="0" presId="urn:microsoft.com/office/officeart/2005/8/layout/lProcess2"/>
    <dgm:cxn modelId="{B87D1CE2-50DC-4CA3-9E89-4729924A8539}" type="presOf" srcId="{BE5CC4C0-7BC9-4751-8239-31D2A44E3AA0}" destId="{DC8F8FF8-E976-4C65-A3D8-E0F9AACFD01A}" srcOrd="0" destOrd="0" presId="urn:microsoft.com/office/officeart/2005/8/layout/lProcess2"/>
    <dgm:cxn modelId="{E2091F45-1863-4A97-AB22-7F43D16DEB89}" type="presOf" srcId="{D926A9CB-DFC5-4DD4-8B47-A898E61D9F21}" destId="{13608A94-0FE7-4EF6-80D9-179BE1DD140C}" srcOrd="0" destOrd="0" presId="urn:microsoft.com/office/officeart/2005/8/layout/lProcess2"/>
    <dgm:cxn modelId="{2E9D7744-4E51-4DDA-A0AA-71B27F1DD9FE}" type="presOf" srcId="{18C9F47C-9426-465C-A6E3-FABE9D4C329C}" destId="{7493BA5A-365E-48C2-8DC6-51988B2E5CD7}" srcOrd="0" destOrd="0" presId="urn:microsoft.com/office/officeart/2005/8/layout/lProcess2"/>
    <dgm:cxn modelId="{829FFE69-4747-4F22-9795-6145F319A87D}" type="presParOf" srcId="{DC8F8FF8-E976-4C65-A3D8-E0F9AACFD01A}" destId="{906C4994-CCD4-4762-B1D3-5F844E0B40E3}" srcOrd="0" destOrd="0" presId="urn:microsoft.com/office/officeart/2005/8/layout/lProcess2"/>
    <dgm:cxn modelId="{81A8CE98-77D7-4EF2-8C2B-56DF9C58C90A}" type="presParOf" srcId="{906C4994-CCD4-4762-B1D3-5F844E0B40E3}" destId="{AF35D9C9-6C1E-4596-88A8-831F7611B1DB}" srcOrd="0" destOrd="0" presId="urn:microsoft.com/office/officeart/2005/8/layout/lProcess2"/>
    <dgm:cxn modelId="{74CADDCF-27DB-42D5-BC05-8AF2F33BF745}" type="presParOf" srcId="{906C4994-CCD4-4762-B1D3-5F844E0B40E3}" destId="{757BE77E-F7D5-482E-AEC5-DBDD3DBB5107}" srcOrd="1" destOrd="0" presId="urn:microsoft.com/office/officeart/2005/8/layout/lProcess2"/>
    <dgm:cxn modelId="{3BF35A54-1614-47B6-80B7-316159137788}" type="presParOf" srcId="{906C4994-CCD4-4762-B1D3-5F844E0B40E3}" destId="{3F332F60-AB78-4E39-B5C9-2112A0F753CC}" srcOrd="2" destOrd="0" presId="urn:microsoft.com/office/officeart/2005/8/layout/lProcess2"/>
    <dgm:cxn modelId="{0B3739EE-6148-4843-B691-6A29ED510B2D}" type="presParOf" srcId="{3F332F60-AB78-4E39-B5C9-2112A0F753CC}" destId="{0A48A269-0A35-4CB6-84F5-ABC561138933}" srcOrd="0" destOrd="0" presId="urn:microsoft.com/office/officeart/2005/8/layout/lProcess2"/>
    <dgm:cxn modelId="{1D006FF4-F4F8-472D-8169-68EEF369EDD8}" type="presParOf" srcId="{0A48A269-0A35-4CB6-84F5-ABC561138933}" destId="{7493BA5A-365E-48C2-8DC6-51988B2E5CD7}" srcOrd="0" destOrd="0" presId="urn:microsoft.com/office/officeart/2005/8/layout/lProcess2"/>
    <dgm:cxn modelId="{B6A10D25-CD8E-4519-BEE2-ED20C9779694}" type="presParOf" srcId="{0A48A269-0A35-4CB6-84F5-ABC561138933}" destId="{9B6404BC-A81F-4B18-AFDF-776C44D341BF}" srcOrd="1" destOrd="0" presId="urn:microsoft.com/office/officeart/2005/8/layout/lProcess2"/>
    <dgm:cxn modelId="{38CB4E8E-86EA-469E-9C4C-2636321E5016}" type="presParOf" srcId="{0A48A269-0A35-4CB6-84F5-ABC561138933}" destId="{13608A94-0FE7-4EF6-80D9-179BE1DD140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F54ADDC-90EC-4CC6-AC62-902D8D233633}"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ru-RU"/>
        </a:p>
      </dgm:t>
    </dgm:pt>
    <dgm:pt modelId="{6CA0E7FB-6B1A-4A86-BF6E-B414552A0178}">
      <dgm:prSet phldrT="[Текст]" custT="1"/>
      <dgm:spPr/>
      <dgm:t>
        <a:bodyPr/>
        <a:lstStyle/>
        <a:p>
          <a:pPr algn="just"/>
          <a:r>
            <a:rPr lang="en-US" sz="2200" b="0" dirty="0" err="1">
              <a:latin typeface="Times New Roman" pitchFamily="18" charset="0"/>
              <a:cs typeface="Times New Roman" pitchFamily="18" charset="0"/>
            </a:rPr>
            <a:t>l'insuffisance</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sociale</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en</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conséquence</a:t>
          </a:r>
          <a:r>
            <a:rPr lang="en-US" sz="2200" b="0" dirty="0">
              <a:latin typeface="Times New Roman" pitchFamily="18" charset="0"/>
              <a:cs typeface="Times New Roman" pitchFamily="18" charset="0"/>
            </a:rPr>
            <a:t> de la violation de la santé avec la </a:t>
          </a:r>
          <a:r>
            <a:rPr lang="en-US" sz="2200" b="0" dirty="0" err="1">
              <a:latin typeface="Times New Roman" pitchFamily="18" charset="0"/>
              <a:cs typeface="Times New Roman" pitchFamily="18" charset="0"/>
            </a:rPr>
            <a:t>désorganisation</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persistante</a:t>
          </a:r>
          <a:r>
            <a:rPr lang="en-US" sz="2200" b="0" dirty="0">
              <a:latin typeface="Times New Roman" pitchFamily="18" charset="0"/>
              <a:cs typeface="Times New Roman" pitchFamily="18" charset="0"/>
            </a:rPr>
            <a:t> de la </a:t>
          </a:r>
          <a:r>
            <a:rPr lang="en-US" sz="2200" b="0" dirty="0" err="1">
              <a:latin typeface="Times New Roman" pitchFamily="18" charset="0"/>
              <a:cs typeface="Times New Roman" pitchFamily="18" charset="0"/>
            </a:rPr>
            <a:t>fonction</a:t>
          </a:r>
          <a:r>
            <a:rPr lang="en-US" sz="2200" b="0" dirty="0">
              <a:latin typeface="Times New Roman" pitchFamily="18" charset="0"/>
              <a:cs typeface="Times New Roman" pitchFamily="18" charset="0"/>
            </a:rPr>
            <a:t> de </a:t>
          </a:r>
          <a:r>
            <a:rPr lang="en-US" sz="2200" b="0" dirty="0" err="1">
              <a:latin typeface="Times New Roman" pitchFamily="18" charset="0"/>
              <a:cs typeface="Times New Roman" pitchFamily="18" charset="0"/>
            </a:rPr>
            <a:t>l'organisme</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amenant</a:t>
          </a:r>
          <a:r>
            <a:rPr lang="en-US" sz="2200" b="0" dirty="0">
              <a:latin typeface="Times New Roman" pitchFamily="18" charset="0"/>
              <a:cs typeface="Times New Roman" pitchFamily="18" charset="0"/>
            </a:rPr>
            <a:t> à la restriction de </a:t>
          </a:r>
          <a:r>
            <a:rPr lang="en-US" sz="2200" b="0" dirty="0" err="1">
              <a:latin typeface="Times New Roman" pitchFamily="18" charset="0"/>
              <a:cs typeface="Times New Roman" pitchFamily="18" charset="0"/>
            </a:rPr>
            <a:t>l'activité</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vitale</a:t>
          </a:r>
          <a:r>
            <a:rPr lang="en-US" sz="2200" b="0" dirty="0">
              <a:latin typeface="Times New Roman" pitchFamily="18" charset="0"/>
              <a:cs typeface="Times New Roman" pitchFamily="18" charset="0"/>
            </a:rPr>
            <a:t> et </a:t>
          </a:r>
          <a:r>
            <a:rPr lang="en-US" sz="2200" b="0" dirty="0" err="1">
              <a:latin typeface="Times New Roman" pitchFamily="18" charset="0"/>
              <a:cs typeface="Times New Roman" pitchFamily="18" charset="0"/>
            </a:rPr>
            <a:t>provoquant</a:t>
          </a:r>
          <a:r>
            <a:rPr lang="en-US" sz="2200" b="0" dirty="0">
              <a:latin typeface="Times New Roman" pitchFamily="18" charset="0"/>
              <a:cs typeface="Times New Roman" pitchFamily="18" charset="0"/>
            </a:rPr>
            <a:t> la </a:t>
          </a:r>
          <a:r>
            <a:rPr lang="en-US" sz="2200" b="0" dirty="0" err="1">
              <a:latin typeface="Times New Roman" pitchFamily="18" charset="0"/>
              <a:cs typeface="Times New Roman" pitchFamily="18" charset="0"/>
            </a:rPr>
            <a:t>nécessité</a:t>
          </a:r>
          <a:r>
            <a:rPr lang="en-US" sz="2200" b="0" dirty="0">
              <a:latin typeface="Times New Roman" pitchFamily="18" charset="0"/>
              <a:cs typeface="Times New Roman" pitchFamily="18" charset="0"/>
            </a:rPr>
            <a:t> des </a:t>
          </a:r>
          <a:r>
            <a:rPr lang="en-US" sz="2200" b="0" dirty="0" err="1">
              <a:latin typeface="Times New Roman" pitchFamily="18" charset="0"/>
              <a:cs typeface="Times New Roman" pitchFamily="18" charset="0"/>
            </a:rPr>
            <a:t>mesures</a:t>
          </a:r>
          <a:r>
            <a:rPr lang="en-US" sz="2200" b="0" dirty="0">
              <a:latin typeface="Times New Roman" pitchFamily="18" charset="0"/>
              <a:cs typeface="Times New Roman" pitchFamily="18" charset="0"/>
            </a:rPr>
            <a:t> de la protection </a:t>
          </a:r>
          <a:r>
            <a:rPr lang="en-US" sz="2200" b="0" dirty="0" err="1">
              <a:latin typeface="Times New Roman" pitchFamily="18" charset="0"/>
              <a:cs typeface="Times New Roman" pitchFamily="18" charset="0"/>
            </a:rPr>
            <a:t>sociale</a:t>
          </a:r>
          <a:r>
            <a:rPr lang="en-US" sz="2200" b="0" dirty="0">
              <a:latin typeface="Times New Roman" pitchFamily="18" charset="0"/>
              <a:cs typeface="Times New Roman" pitchFamily="18" charset="0"/>
            </a:rPr>
            <a:t>.</a:t>
          </a:r>
          <a:endParaRPr lang="ru-RU" sz="2200" b="0" dirty="0">
            <a:latin typeface="Times New Roman" pitchFamily="18" charset="0"/>
            <a:cs typeface="Times New Roman" pitchFamily="18" charset="0"/>
          </a:endParaRPr>
        </a:p>
      </dgm:t>
    </dgm:pt>
    <dgm:pt modelId="{8D04BA3E-72C8-4301-A71A-D933BF007BAD}" type="parTrans" cxnId="{BE466635-C805-48FA-8731-3BC0D9846A03}">
      <dgm:prSet/>
      <dgm:spPr/>
      <dgm:t>
        <a:bodyPr/>
        <a:lstStyle/>
        <a:p>
          <a:pPr algn="just"/>
          <a:endParaRPr lang="ru-RU" sz="2200" b="0">
            <a:latin typeface="Times New Roman" pitchFamily="18" charset="0"/>
            <a:cs typeface="Times New Roman" pitchFamily="18" charset="0"/>
          </a:endParaRPr>
        </a:p>
      </dgm:t>
    </dgm:pt>
    <dgm:pt modelId="{F957D2A0-9897-4017-8689-DFADBD1062C4}" type="sibTrans" cxnId="{BE466635-C805-48FA-8731-3BC0D9846A03}">
      <dgm:prSet/>
      <dgm:spPr/>
      <dgm:t>
        <a:bodyPr/>
        <a:lstStyle/>
        <a:p>
          <a:pPr algn="just"/>
          <a:endParaRPr lang="ru-RU" sz="2200" b="0">
            <a:latin typeface="Times New Roman" pitchFamily="18" charset="0"/>
            <a:cs typeface="Times New Roman" pitchFamily="18" charset="0"/>
          </a:endParaRPr>
        </a:p>
      </dgm:t>
    </dgm:pt>
    <dgm:pt modelId="{BCD3EA8B-8C0C-4F81-A190-8ACBE333E146}">
      <dgm:prSet phldrT="[Текст]" custT="1"/>
      <dgm:spPr/>
      <dgm:t>
        <a:bodyPr/>
        <a:lstStyle/>
        <a:p>
          <a:pPr algn="ctr"/>
          <a:r>
            <a:rPr lang="en-US" sz="2200" b="1" i="1">
              <a:latin typeface="Times New Roman" panose="02020603050405020304" pitchFamily="18" charset="0"/>
              <a:cs typeface="Times New Roman" panose="02020603050405020304" pitchFamily="18" charset="0"/>
            </a:rPr>
            <a:t>L'invalidité</a:t>
          </a:r>
          <a:endParaRPr lang="ru-RU" sz="2200" b="1" i="1">
            <a:latin typeface="Times New Roman" panose="02020603050405020304" pitchFamily="18" charset="0"/>
            <a:cs typeface="Times New Roman" panose="02020603050405020304" pitchFamily="18" charset="0"/>
          </a:endParaRPr>
        </a:p>
      </dgm:t>
    </dgm:pt>
    <dgm:pt modelId="{B0C3F717-ED64-4D49-9C37-F7E0B0116087}" type="sibTrans" cxnId="{CAA2887A-D317-411D-BA6E-85076EAF5A5D}">
      <dgm:prSet/>
      <dgm:spPr/>
      <dgm:t>
        <a:bodyPr/>
        <a:lstStyle/>
        <a:p>
          <a:pPr algn="just"/>
          <a:endParaRPr lang="ru-RU" sz="2200" b="0">
            <a:latin typeface="Times New Roman" pitchFamily="18" charset="0"/>
            <a:cs typeface="Times New Roman" pitchFamily="18" charset="0"/>
          </a:endParaRPr>
        </a:p>
      </dgm:t>
    </dgm:pt>
    <dgm:pt modelId="{BF0D5A55-46E8-4C3D-8126-32D8D6F237FE}" type="parTrans" cxnId="{CAA2887A-D317-411D-BA6E-85076EAF5A5D}">
      <dgm:prSet/>
      <dgm:spPr/>
      <dgm:t>
        <a:bodyPr/>
        <a:lstStyle/>
        <a:p>
          <a:pPr algn="just"/>
          <a:endParaRPr lang="ru-RU" sz="2200" b="0">
            <a:latin typeface="Times New Roman" pitchFamily="18" charset="0"/>
            <a:cs typeface="Times New Roman" pitchFamily="18" charset="0"/>
          </a:endParaRPr>
        </a:p>
      </dgm:t>
    </dgm:pt>
    <dgm:pt modelId="{2E198304-BF00-4B56-A121-0B358722356B}" type="pres">
      <dgm:prSet presAssocID="{FF54ADDC-90EC-4CC6-AC62-902D8D233633}" presName="Name0" presStyleCnt="0">
        <dgm:presLayoutVars>
          <dgm:dir/>
          <dgm:animLvl val="lvl"/>
          <dgm:resizeHandles val="exact"/>
        </dgm:presLayoutVars>
      </dgm:prSet>
      <dgm:spPr/>
      <dgm:t>
        <a:bodyPr/>
        <a:lstStyle/>
        <a:p>
          <a:endParaRPr lang="ru-RU"/>
        </a:p>
      </dgm:t>
    </dgm:pt>
    <dgm:pt modelId="{9563767B-F112-44D9-AC7D-77BD5CFBF832}" type="pres">
      <dgm:prSet presAssocID="{BCD3EA8B-8C0C-4F81-A190-8ACBE333E146}" presName="composite" presStyleCnt="0"/>
      <dgm:spPr/>
      <dgm:t>
        <a:bodyPr/>
        <a:lstStyle/>
        <a:p>
          <a:endParaRPr lang="ru-RU"/>
        </a:p>
      </dgm:t>
    </dgm:pt>
    <dgm:pt modelId="{967A3F94-179C-42FC-8534-85377C12047C}" type="pres">
      <dgm:prSet presAssocID="{BCD3EA8B-8C0C-4F81-A190-8ACBE333E146}" presName="parTx" presStyleLbl="alignNode1" presStyleIdx="0" presStyleCnt="1" custScaleY="100000">
        <dgm:presLayoutVars>
          <dgm:chMax val="0"/>
          <dgm:chPref val="0"/>
          <dgm:bulletEnabled val="1"/>
        </dgm:presLayoutVars>
      </dgm:prSet>
      <dgm:spPr/>
      <dgm:t>
        <a:bodyPr/>
        <a:lstStyle/>
        <a:p>
          <a:endParaRPr lang="ru-RU"/>
        </a:p>
      </dgm:t>
    </dgm:pt>
    <dgm:pt modelId="{502FC795-E681-4AC8-BF5B-12436BFFE71F}" type="pres">
      <dgm:prSet presAssocID="{BCD3EA8B-8C0C-4F81-A190-8ACBE333E146}" presName="desTx" presStyleLbl="alignAccFollowNode1" presStyleIdx="0" presStyleCnt="1">
        <dgm:presLayoutVars>
          <dgm:bulletEnabled val="1"/>
        </dgm:presLayoutVars>
      </dgm:prSet>
      <dgm:spPr/>
      <dgm:t>
        <a:bodyPr/>
        <a:lstStyle/>
        <a:p>
          <a:endParaRPr lang="ru-RU"/>
        </a:p>
      </dgm:t>
    </dgm:pt>
  </dgm:ptLst>
  <dgm:cxnLst>
    <dgm:cxn modelId="{BE466635-C805-48FA-8731-3BC0D9846A03}" srcId="{BCD3EA8B-8C0C-4F81-A190-8ACBE333E146}" destId="{6CA0E7FB-6B1A-4A86-BF6E-B414552A0178}" srcOrd="0" destOrd="0" parTransId="{8D04BA3E-72C8-4301-A71A-D933BF007BAD}" sibTransId="{F957D2A0-9897-4017-8689-DFADBD1062C4}"/>
    <dgm:cxn modelId="{CAA2887A-D317-411D-BA6E-85076EAF5A5D}" srcId="{FF54ADDC-90EC-4CC6-AC62-902D8D233633}" destId="{BCD3EA8B-8C0C-4F81-A190-8ACBE333E146}" srcOrd="0" destOrd="0" parTransId="{BF0D5A55-46E8-4C3D-8126-32D8D6F237FE}" sibTransId="{B0C3F717-ED64-4D49-9C37-F7E0B0116087}"/>
    <dgm:cxn modelId="{37188B5C-E764-449F-939D-F32FB4E2533C}" type="presOf" srcId="{FF54ADDC-90EC-4CC6-AC62-902D8D233633}" destId="{2E198304-BF00-4B56-A121-0B358722356B}" srcOrd="0" destOrd="0" presId="urn:microsoft.com/office/officeart/2005/8/layout/hList1"/>
    <dgm:cxn modelId="{9A890B09-AD31-48FD-B44B-BE489404D418}" type="presOf" srcId="{6CA0E7FB-6B1A-4A86-BF6E-B414552A0178}" destId="{502FC795-E681-4AC8-BF5B-12436BFFE71F}" srcOrd="0" destOrd="0" presId="urn:microsoft.com/office/officeart/2005/8/layout/hList1"/>
    <dgm:cxn modelId="{83BE6A8E-EA79-499C-8E0A-091B169B3B97}" type="presOf" srcId="{BCD3EA8B-8C0C-4F81-A190-8ACBE333E146}" destId="{967A3F94-179C-42FC-8534-85377C12047C}" srcOrd="0" destOrd="0" presId="urn:microsoft.com/office/officeart/2005/8/layout/hList1"/>
    <dgm:cxn modelId="{D19A8B52-E223-4A5F-8DE7-FED1CAA69DC0}" type="presParOf" srcId="{2E198304-BF00-4B56-A121-0B358722356B}" destId="{9563767B-F112-44D9-AC7D-77BD5CFBF832}" srcOrd="0" destOrd="0" presId="urn:microsoft.com/office/officeart/2005/8/layout/hList1"/>
    <dgm:cxn modelId="{F7BD7362-6287-4ECF-B1C6-50A56299CA13}" type="presParOf" srcId="{9563767B-F112-44D9-AC7D-77BD5CFBF832}" destId="{967A3F94-179C-42FC-8534-85377C12047C}" srcOrd="0" destOrd="0" presId="urn:microsoft.com/office/officeart/2005/8/layout/hList1"/>
    <dgm:cxn modelId="{FB9EB979-9BD4-425D-A28E-17FC8C935C1E}" type="presParOf" srcId="{9563767B-F112-44D9-AC7D-77BD5CFBF832}" destId="{502FC795-E681-4AC8-BF5B-12436BFFE71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B01E8ED-A121-4BF5-9A30-591155E38BF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13472C41-F9B7-42A1-A3E7-D81982B7092D}">
      <dgm:prSet phldrT="[Текст]" custT="1"/>
      <dgm:spPr>
        <a:noFill/>
      </dgm:spPr>
      <dgm:t>
        <a:bodyPr/>
        <a:lstStyle/>
        <a:p>
          <a:pPr algn="l"/>
          <a:r>
            <a:rPr lang="en-US" sz="2000">
              <a:solidFill>
                <a:sysClr val="windowText" lastClr="000000"/>
              </a:solidFill>
              <a:latin typeface="Times New Roman" panose="02020603050405020304" pitchFamily="18" charset="0"/>
              <a:cs typeface="Times New Roman" panose="02020603050405020304" pitchFamily="18" charset="0"/>
            </a:rPr>
            <a:t>aux personnes travaillant selon les contrats de travail</a:t>
          </a:r>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76E04E58-9465-46A1-B30F-829F2881AA4D}" type="parTrans" cxnId="{F147F636-FFFB-494B-8532-794D0C4F5E0E}">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BB4EF82D-BEA5-4634-98EB-D4712D3900FC}" type="sibTrans" cxnId="{F147F636-FFFB-494B-8532-794D0C4F5E0E}">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B6EAAD7C-D600-4E18-BBCD-9A960E19B918}">
      <dgm:prSet phldrT="[Текст]" custT="1"/>
      <dgm:spPr>
        <a:noFill/>
      </dgm:spPr>
      <dgm:t>
        <a:bodyPr/>
        <a:lstStyle/>
        <a:p>
          <a:r>
            <a:rPr lang="en-US" sz="2000">
              <a:solidFill>
                <a:sysClr val="windowText" lastClr="000000"/>
              </a:solidFill>
              <a:latin typeface="Times New Roman" panose="02020603050405020304" pitchFamily="18" charset="0"/>
              <a:cs typeface="Times New Roman" panose="02020603050405020304" pitchFamily="18" charset="0"/>
            </a:rPr>
            <a:t>aux membres des coopératives industrielles</a:t>
          </a:r>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03CEC614-6397-4B1D-A3E0-5478DD2742AA}" type="parTrans" cxnId="{28013B31-0089-40AB-84BA-A853449D6695}">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4D38D8F5-BA48-472E-8C22-D5D7A284C7E7}" type="sibTrans" cxnId="{28013B31-0089-40AB-84BA-A853449D6695}">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27672875-A66F-4C29-A860-0264511FAFF3}">
      <dgm:prSet custT="1"/>
      <dgm:spPr/>
      <dgm:t>
        <a:bodyPr/>
        <a:lstStyle/>
        <a:p>
          <a:r>
            <a:rPr lang="en-US" sz="2000">
              <a:solidFill>
                <a:sysClr val="windowText" lastClr="000000"/>
              </a:solidFill>
              <a:latin typeface="Times New Roman" panose="02020603050405020304" pitchFamily="18" charset="0"/>
              <a:cs typeface="Times New Roman" panose="02020603050405020304" pitchFamily="18" charset="0"/>
            </a:rPr>
            <a:t>par l'employé d'etat civil et municipal</a:t>
          </a:r>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480ABE49-57CD-438F-BF8B-43A907B581FA}" type="parTrans" cxnId="{DD235C05-E49F-46EC-B4D3-5B6F8EE90454}">
      <dgm:prSet/>
      <dgm:spPr/>
      <dgm:t>
        <a:bodyPr/>
        <a:lstStyle/>
        <a:p>
          <a:endParaRPr lang="ru-RU" sz="2000"/>
        </a:p>
      </dgm:t>
    </dgm:pt>
    <dgm:pt modelId="{95FDB370-5788-4699-AE3F-4F6C269B512A}" type="sibTrans" cxnId="{DD235C05-E49F-46EC-B4D3-5B6F8EE90454}">
      <dgm:prSet/>
      <dgm:spPr/>
      <dgm:t>
        <a:bodyPr/>
        <a:lstStyle/>
        <a:p>
          <a:endParaRPr lang="ru-RU" sz="2000"/>
        </a:p>
      </dgm:t>
    </dgm:pt>
    <dgm:pt modelId="{BECD5EDA-E9A9-4815-85AD-4DCC2F43E0CC}">
      <dgm:prSet custT="1"/>
      <dgm:spPr/>
      <dgm:t>
        <a:bodyPr/>
        <a:lstStyle/>
        <a:p>
          <a:r>
            <a:rPr lang="en-US" sz="2000" dirty="0">
              <a:solidFill>
                <a:sysClr val="windowText" lastClr="000000"/>
              </a:solidFill>
              <a:latin typeface="Times New Roman" panose="02020603050405020304" pitchFamily="18" charset="0"/>
              <a:cs typeface="Times New Roman" panose="02020603050405020304" pitchFamily="18" charset="0"/>
            </a:rPr>
            <a:t>aux </a:t>
          </a:r>
          <a:r>
            <a:rPr lang="en-US" sz="2000" dirty="0" err="1">
              <a:solidFill>
                <a:sysClr val="windowText" lastClr="000000"/>
              </a:solidFill>
              <a:latin typeface="Times New Roman" panose="02020603050405020304" pitchFamily="18" charset="0"/>
              <a:cs typeface="Times New Roman" panose="02020603050405020304" pitchFamily="18" charset="0"/>
            </a:rPr>
            <a:t>personnes</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remplaçant</a:t>
          </a:r>
          <a:r>
            <a:rPr lang="en-US" sz="2000" dirty="0">
              <a:solidFill>
                <a:sysClr val="windowText" lastClr="000000"/>
              </a:solidFill>
              <a:latin typeface="Times New Roman" panose="02020603050405020304" pitchFamily="18" charset="0"/>
              <a:cs typeface="Times New Roman" panose="02020603050405020304" pitchFamily="18" charset="0"/>
            </a:rPr>
            <a:t> les </a:t>
          </a:r>
          <a:r>
            <a:rPr lang="en-US" sz="2000" dirty="0" err="1">
              <a:solidFill>
                <a:sysClr val="windowText" lastClr="000000"/>
              </a:solidFill>
              <a:latin typeface="Times New Roman" panose="02020603050405020304" pitchFamily="18" charset="0"/>
              <a:cs typeface="Times New Roman" panose="02020603050405020304" pitchFamily="18" charset="0"/>
            </a:rPr>
            <a:t>postes</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d'etat</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ou</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municipaux</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sur</a:t>
          </a:r>
          <a:r>
            <a:rPr lang="en-US" sz="2000" dirty="0">
              <a:solidFill>
                <a:sysClr val="windowText" lastClr="000000"/>
              </a:solidFill>
              <a:latin typeface="Times New Roman" panose="02020603050405020304" pitchFamily="18" charset="0"/>
              <a:cs typeface="Times New Roman" panose="02020603050405020304" pitchFamily="18" charset="0"/>
            </a:rPr>
            <a:t> la base </a:t>
          </a:r>
          <a:r>
            <a:rPr lang="en-US" sz="2000" dirty="0" err="1">
              <a:solidFill>
                <a:sysClr val="windowText" lastClr="000000"/>
              </a:solidFill>
              <a:latin typeface="Times New Roman" panose="02020603050405020304" pitchFamily="18" charset="0"/>
              <a:cs typeface="Times New Roman" panose="02020603050405020304" pitchFamily="18" charset="0"/>
            </a:rPr>
            <a:t>constante</a:t>
          </a:r>
          <a:endParaRPr lang="ru-RU" sz="2000" dirty="0">
            <a:solidFill>
              <a:sysClr val="windowText" lastClr="000000"/>
            </a:solidFill>
            <a:latin typeface="Times New Roman" panose="02020603050405020304" pitchFamily="18" charset="0"/>
            <a:cs typeface="Times New Roman" panose="02020603050405020304" pitchFamily="18" charset="0"/>
          </a:endParaRPr>
        </a:p>
      </dgm:t>
    </dgm:pt>
    <dgm:pt modelId="{0BCDA1E4-423F-4191-93A8-7B0BBA3F000C}" type="parTrans" cxnId="{B2FC3CE6-85C6-4D77-B1BF-3D53BC71A4DE}">
      <dgm:prSet/>
      <dgm:spPr/>
      <dgm:t>
        <a:bodyPr/>
        <a:lstStyle/>
        <a:p>
          <a:endParaRPr lang="ru-RU" sz="2000"/>
        </a:p>
      </dgm:t>
    </dgm:pt>
    <dgm:pt modelId="{ABC403FC-DF64-44B0-8E08-4C922862E4B7}" type="sibTrans" cxnId="{B2FC3CE6-85C6-4D77-B1BF-3D53BC71A4DE}">
      <dgm:prSet/>
      <dgm:spPr/>
      <dgm:t>
        <a:bodyPr/>
        <a:lstStyle/>
        <a:p>
          <a:endParaRPr lang="ru-RU" sz="2000"/>
        </a:p>
      </dgm:t>
    </dgm:pt>
    <dgm:pt modelId="{39E79A5D-B66E-4F91-BAB8-691E6236536A}">
      <dgm:prSet custT="1"/>
      <dgm:spPr/>
      <dgm:t>
        <a:bodyPr/>
        <a:lstStyle/>
        <a:p>
          <a:r>
            <a:rPr lang="en-US" sz="2000">
              <a:solidFill>
                <a:sysClr val="windowText" lastClr="000000"/>
              </a:solidFill>
              <a:latin typeface="Times New Roman" panose="02020603050405020304" pitchFamily="18" charset="0"/>
              <a:cs typeface="Times New Roman" panose="02020603050405020304" pitchFamily="18" charset="0"/>
            </a:rPr>
            <a:t>aux serviteurs du culte</a:t>
          </a:r>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99EDD5DA-9D19-4E00-AA85-D59E377C33C4}" type="parTrans" cxnId="{90D95B34-B61D-449B-A2C2-F13C70C3721A}">
      <dgm:prSet/>
      <dgm:spPr/>
      <dgm:t>
        <a:bodyPr/>
        <a:lstStyle/>
        <a:p>
          <a:endParaRPr lang="ru-RU" sz="2000"/>
        </a:p>
      </dgm:t>
    </dgm:pt>
    <dgm:pt modelId="{FBCFFF52-A48B-4D62-89AC-38FD6722BF45}" type="sibTrans" cxnId="{90D95B34-B61D-449B-A2C2-F13C70C3721A}">
      <dgm:prSet/>
      <dgm:spPr/>
      <dgm:t>
        <a:bodyPr/>
        <a:lstStyle/>
        <a:p>
          <a:endParaRPr lang="ru-RU" sz="2000"/>
        </a:p>
      </dgm:t>
    </dgm:pt>
    <dgm:pt modelId="{8A66CFD1-F259-4B2B-850C-5B33A2E846F4}">
      <dgm:prSet custT="1"/>
      <dgm:spPr/>
      <dgm:t>
        <a:bodyPr/>
        <a:lstStyle/>
        <a:p>
          <a:r>
            <a:rPr lang="en-US" sz="2000">
              <a:solidFill>
                <a:sysClr val="windowText" lastClr="000000"/>
              </a:solidFill>
              <a:latin typeface="Times New Roman" panose="02020603050405020304" pitchFamily="18" charset="0"/>
              <a:cs typeface="Times New Roman" panose="02020603050405020304" pitchFamily="18" charset="0"/>
            </a:rPr>
            <a:t>aux avocats, entrepreneurs individuels, membres des exploitations paysannes, notaires, membres des communautés familiales des peuples radicaux peu nombreux du nord</a:t>
          </a:r>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707AEBC7-CBB7-4493-A10C-56E1FD6289DC}" type="parTrans" cxnId="{15B06ADF-7D3C-4337-AEF7-654730C8C1E5}">
      <dgm:prSet/>
      <dgm:spPr/>
      <dgm:t>
        <a:bodyPr/>
        <a:lstStyle/>
        <a:p>
          <a:endParaRPr lang="ru-RU" sz="2000"/>
        </a:p>
      </dgm:t>
    </dgm:pt>
    <dgm:pt modelId="{730E59D2-AA7E-4E15-B0F8-960EBBF8395B}" type="sibTrans" cxnId="{15B06ADF-7D3C-4337-AEF7-654730C8C1E5}">
      <dgm:prSet/>
      <dgm:spPr/>
      <dgm:t>
        <a:bodyPr/>
        <a:lstStyle/>
        <a:p>
          <a:endParaRPr lang="ru-RU" sz="2000"/>
        </a:p>
      </dgm:t>
    </dgm:pt>
    <dgm:pt modelId="{13BC4FA1-FF8E-41F2-AD5A-AEABC1B30E31}" type="pres">
      <dgm:prSet presAssocID="{5B01E8ED-A121-4BF5-9A30-591155E38BF9}" presName="vert0" presStyleCnt="0">
        <dgm:presLayoutVars>
          <dgm:dir/>
          <dgm:animOne val="branch"/>
          <dgm:animLvl val="lvl"/>
        </dgm:presLayoutVars>
      </dgm:prSet>
      <dgm:spPr/>
      <dgm:t>
        <a:bodyPr/>
        <a:lstStyle/>
        <a:p>
          <a:endParaRPr lang="ru-RU"/>
        </a:p>
      </dgm:t>
    </dgm:pt>
    <dgm:pt modelId="{21A54A2F-B64B-4702-BD4A-7B543F766128}" type="pres">
      <dgm:prSet presAssocID="{13472C41-F9B7-42A1-A3E7-D81982B7092D}" presName="thickLine" presStyleLbl="alignNode1" presStyleIdx="0" presStyleCnt="6"/>
      <dgm:spPr/>
    </dgm:pt>
    <dgm:pt modelId="{08341C16-374C-4798-B9C0-B0CCBCD17841}" type="pres">
      <dgm:prSet presAssocID="{13472C41-F9B7-42A1-A3E7-D81982B7092D}" presName="horz1" presStyleCnt="0"/>
      <dgm:spPr/>
    </dgm:pt>
    <dgm:pt modelId="{D3DD42C1-7CE9-462A-B0C6-D0041A4A938C}" type="pres">
      <dgm:prSet presAssocID="{13472C41-F9B7-42A1-A3E7-D81982B7092D}" presName="tx1" presStyleLbl="revTx" presStyleIdx="0" presStyleCnt="6" custScaleY="44152"/>
      <dgm:spPr/>
      <dgm:t>
        <a:bodyPr/>
        <a:lstStyle/>
        <a:p>
          <a:endParaRPr lang="ru-RU"/>
        </a:p>
      </dgm:t>
    </dgm:pt>
    <dgm:pt modelId="{2192D24C-E90B-4DB0-B431-F891FE26C948}" type="pres">
      <dgm:prSet presAssocID="{13472C41-F9B7-42A1-A3E7-D81982B7092D}" presName="vert1" presStyleCnt="0"/>
      <dgm:spPr/>
    </dgm:pt>
    <dgm:pt modelId="{629DFEF5-3CE3-4495-A75A-164B8E487F2C}" type="pres">
      <dgm:prSet presAssocID="{27672875-A66F-4C29-A860-0264511FAFF3}" presName="thickLine" presStyleLbl="alignNode1" presStyleIdx="1" presStyleCnt="6"/>
      <dgm:spPr/>
    </dgm:pt>
    <dgm:pt modelId="{E8790975-BE27-4389-8E69-36AFCED8BB9B}" type="pres">
      <dgm:prSet presAssocID="{27672875-A66F-4C29-A860-0264511FAFF3}" presName="horz1" presStyleCnt="0"/>
      <dgm:spPr/>
    </dgm:pt>
    <dgm:pt modelId="{26C2C6E4-338D-4CFE-9DE5-8208709F8CD9}" type="pres">
      <dgm:prSet presAssocID="{27672875-A66F-4C29-A860-0264511FAFF3}" presName="tx1" presStyleLbl="revTx" presStyleIdx="1" presStyleCnt="6" custScaleY="44399"/>
      <dgm:spPr/>
      <dgm:t>
        <a:bodyPr/>
        <a:lstStyle/>
        <a:p>
          <a:endParaRPr lang="ru-RU"/>
        </a:p>
      </dgm:t>
    </dgm:pt>
    <dgm:pt modelId="{41C8C455-857A-4BED-89EC-0DD03589ED0B}" type="pres">
      <dgm:prSet presAssocID="{27672875-A66F-4C29-A860-0264511FAFF3}" presName="vert1" presStyleCnt="0"/>
      <dgm:spPr/>
    </dgm:pt>
    <dgm:pt modelId="{A70FE8E8-F0B4-4ED7-AB0B-45FA9D2CD771}" type="pres">
      <dgm:prSet presAssocID="{BECD5EDA-E9A9-4815-85AD-4DCC2F43E0CC}" presName="thickLine" presStyleLbl="alignNode1" presStyleIdx="2" presStyleCnt="6"/>
      <dgm:spPr/>
    </dgm:pt>
    <dgm:pt modelId="{B17256AE-A436-45AE-B384-4BD8869FB588}" type="pres">
      <dgm:prSet presAssocID="{BECD5EDA-E9A9-4815-85AD-4DCC2F43E0CC}" presName="horz1" presStyleCnt="0"/>
      <dgm:spPr/>
    </dgm:pt>
    <dgm:pt modelId="{6A9E1C77-96BA-429A-A2CB-14975F19614F}" type="pres">
      <dgm:prSet presAssocID="{BECD5EDA-E9A9-4815-85AD-4DCC2F43E0CC}" presName="tx1" presStyleLbl="revTx" presStyleIdx="2" presStyleCnt="6" custScaleY="65728"/>
      <dgm:spPr/>
      <dgm:t>
        <a:bodyPr/>
        <a:lstStyle/>
        <a:p>
          <a:endParaRPr lang="ru-RU"/>
        </a:p>
      </dgm:t>
    </dgm:pt>
    <dgm:pt modelId="{CA8D48A9-9C1F-43BE-A628-87201BE94046}" type="pres">
      <dgm:prSet presAssocID="{BECD5EDA-E9A9-4815-85AD-4DCC2F43E0CC}" presName="vert1" presStyleCnt="0"/>
      <dgm:spPr/>
    </dgm:pt>
    <dgm:pt modelId="{8771583E-8886-41A6-A724-EBD53BDA4EA0}" type="pres">
      <dgm:prSet presAssocID="{B6EAAD7C-D600-4E18-BBCD-9A960E19B918}" presName="thickLine" presStyleLbl="alignNode1" presStyleIdx="3" presStyleCnt="6"/>
      <dgm:spPr/>
    </dgm:pt>
    <dgm:pt modelId="{BE1B6F73-3393-449D-8CA3-0B68325259D8}" type="pres">
      <dgm:prSet presAssocID="{B6EAAD7C-D600-4E18-BBCD-9A960E19B918}" presName="horz1" presStyleCnt="0"/>
      <dgm:spPr/>
    </dgm:pt>
    <dgm:pt modelId="{3558DD1E-6650-46FD-98E5-3BD9053D6387}" type="pres">
      <dgm:prSet presAssocID="{B6EAAD7C-D600-4E18-BBCD-9A960E19B918}" presName="tx1" presStyleLbl="revTx" presStyleIdx="3" presStyleCnt="6" custScaleY="50271" custLinFactNeighborY="3192"/>
      <dgm:spPr/>
      <dgm:t>
        <a:bodyPr/>
        <a:lstStyle/>
        <a:p>
          <a:endParaRPr lang="ru-RU"/>
        </a:p>
      </dgm:t>
    </dgm:pt>
    <dgm:pt modelId="{52F2A2F4-397C-4CA5-841B-7DFCBB96BE25}" type="pres">
      <dgm:prSet presAssocID="{B6EAAD7C-D600-4E18-BBCD-9A960E19B918}" presName="vert1" presStyleCnt="0"/>
      <dgm:spPr/>
    </dgm:pt>
    <dgm:pt modelId="{487CEB45-ADF6-4218-8E6E-E54475059B31}" type="pres">
      <dgm:prSet presAssocID="{39E79A5D-B66E-4F91-BAB8-691E6236536A}" presName="thickLine" presStyleLbl="alignNode1" presStyleIdx="4" presStyleCnt="6"/>
      <dgm:spPr/>
    </dgm:pt>
    <dgm:pt modelId="{1554ED1D-8955-4051-A285-E35DA53684E8}" type="pres">
      <dgm:prSet presAssocID="{39E79A5D-B66E-4F91-BAB8-691E6236536A}" presName="horz1" presStyleCnt="0"/>
      <dgm:spPr/>
    </dgm:pt>
    <dgm:pt modelId="{A4560634-AEE0-4156-B89B-CEED61816469}" type="pres">
      <dgm:prSet presAssocID="{39E79A5D-B66E-4F91-BAB8-691E6236536A}" presName="tx1" presStyleLbl="revTx" presStyleIdx="4" presStyleCnt="6" custScaleY="47990"/>
      <dgm:spPr/>
      <dgm:t>
        <a:bodyPr/>
        <a:lstStyle/>
        <a:p>
          <a:endParaRPr lang="ru-RU"/>
        </a:p>
      </dgm:t>
    </dgm:pt>
    <dgm:pt modelId="{EADE0FEC-A838-493E-B6DF-C154DC1F945B}" type="pres">
      <dgm:prSet presAssocID="{39E79A5D-B66E-4F91-BAB8-691E6236536A}" presName="vert1" presStyleCnt="0"/>
      <dgm:spPr/>
    </dgm:pt>
    <dgm:pt modelId="{CF82A0DC-54AB-474B-B8D0-8AD9927CCB68}" type="pres">
      <dgm:prSet presAssocID="{8A66CFD1-F259-4B2B-850C-5B33A2E846F4}" presName="thickLine" presStyleLbl="alignNode1" presStyleIdx="5" presStyleCnt="6"/>
      <dgm:spPr/>
    </dgm:pt>
    <dgm:pt modelId="{C321083E-CC0F-4AAE-B3CB-BB09D08C76D9}" type="pres">
      <dgm:prSet presAssocID="{8A66CFD1-F259-4B2B-850C-5B33A2E846F4}" presName="horz1" presStyleCnt="0"/>
      <dgm:spPr/>
    </dgm:pt>
    <dgm:pt modelId="{936B538F-515A-435D-9BC0-81F5985E55A9}" type="pres">
      <dgm:prSet presAssocID="{8A66CFD1-F259-4B2B-850C-5B33A2E846F4}" presName="tx1" presStyleLbl="revTx" presStyleIdx="5" presStyleCnt="6"/>
      <dgm:spPr/>
      <dgm:t>
        <a:bodyPr/>
        <a:lstStyle/>
        <a:p>
          <a:endParaRPr lang="ru-RU"/>
        </a:p>
      </dgm:t>
    </dgm:pt>
    <dgm:pt modelId="{BBD0B370-01A3-4679-BCF3-F6DF7A3BF0FE}" type="pres">
      <dgm:prSet presAssocID="{8A66CFD1-F259-4B2B-850C-5B33A2E846F4}" presName="vert1" presStyleCnt="0"/>
      <dgm:spPr/>
    </dgm:pt>
  </dgm:ptLst>
  <dgm:cxnLst>
    <dgm:cxn modelId="{CC156B57-0D5C-48AB-80B6-B5C0A53FFE6E}" type="presOf" srcId="{B6EAAD7C-D600-4E18-BBCD-9A960E19B918}" destId="{3558DD1E-6650-46FD-98E5-3BD9053D6387}" srcOrd="0" destOrd="0" presId="urn:microsoft.com/office/officeart/2008/layout/LinedList"/>
    <dgm:cxn modelId="{28013B31-0089-40AB-84BA-A853449D6695}" srcId="{5B01E8ED-A121-4BF5-9A30-591155E38BF9}" destId="{B6EAAD7C-D600-4E18-BBCD-9A960E19B918}" srcOrd="3" destOrd="0" parTransId="{03CEC614-6397-4B1D-A3E0-5478DD2742AA}" sibTransId="{4D38D8F5-BA48-472E-8C22-D5D7A284C7E7}"/>
    <dgm:cxn modelId="{28803C92-78DE-4115-ACCE-0BDEA38B9089}" type="presOf" srcId="{27672875-A66F-4C29-A860-0264511FAFF3}" destId="{26C2C6E4-338D-4CFE-9DE5-8208709F8CD9}" srcOrd="0" destOrd="0" presId="urn:microsoft.com/office/officeart/2008/layout/LinedList"/>
    <dgm:cxn modelId="{71DCAF78-47F6-4D89-8923-7EA5506E7B32}" type="presOf" srcId="{5B01E8ED-A121-4BF5-9A30-591155E38BF9}" destId="{13BC4FA1-FF8E-41F2-AD5A-AEABC1B30E31}" srcOrd="0" destOrd="0" presId="urn:microsoft.com/office/officeart/2008/layout/LinedList"/>
    <dgm:cxn modelId="{08DEF466-3B7C-4252-8DD1-FFD486AAF671}" type="presOf" srcId="{BECD5EDA-E9A9-4815-85AD-4DCC2F43E0CC}" destId="{6A9E1C77-96BA-429A-A2CB-14975F19614F}" srcOrd="0" destOrd="0" presId="urn:microsoft.com/office/officeart/2008/layout/LinedList"/>
    <dgm:cxn modelId="{3632DE7F-914E-4B6F-8133-99380D218112}" type="presOf" srcId="{39E79A5D-B66E-4F91-BAB8-691E6236536A}" destId="{A4560634-AEE0-4156-B89B-CEED61816469}" srcOrd="0" destOrd="0" presId="urn:microsoft.com/office/officeart/2008/layout/LinedList"/>
    <dgm:cxn modelId="{FE884635-3722-4F41-B621-D55C0AB9DC7A}" type="presOf" srcId="{8A66CFD1-F259-4B2B-850C-5B33A2E846F4}" destId="{936B538F-515A-435D-9BC0-81F5985E55A9}" srcOrd="0" destOrd="0" presId="urn:microsoft.com/office/officeart/2008/layout/LinedList"/>
    <dgm:cxn modelId="{90D95B34-B61D-449B-A2C2-F13C70C3721A}" srcId="{5B01E8ED-A121-4BF5-9A30-591155E38BF9}" destId="{39E79A5D-B66E-4F91-BAB8-691E6236536A}" srcOrd="4" destOrd="0" parTransId="{99EDD5DA-9D19-4E00-AA85-D59E377C33C4}" sibTransId="{FBCFFF52-A48B-4D62-89AC-38FD6722BF45}"/>
    <dgm:cxn modelId="{F147F636-FFFB-494B-8532-794D0C4F5E0E}" srcId="{5B01E8ED-A121-4BF5-9A30-591155E38BF9}" destId="{13472C41-F9B7-42A1-A3E7-D81982B7092D}" srcOrd="0" destOrd="0" parTransId="{76E04E58-9465-46A1-B30F-829F2881AA4D}" sibTransId="{BB4EF82D-BEA5-4634-98EB-D4712D3900FC}"/>
    <dgm:cxn modelId="{15B06ADF-7D3C-4337-AEF7-654730C8C1E5}" srcId="{5B01E8ED-A121-4BF5-9A30-591155E38BF9}" destId="{8A66CFD1-F259-4B2B-850C-5B33A2E846F4}" srcOrd="5" destOrd="0" parTransId="{707AEBC7-CBB7-4493-A10C-56E1FD6289DC}" sibTransId="{730E59D2-AA7E-4E15-B0F8-960EBBF8395B}"/>
    <dgm:cxn modelId="{B2FC3CE6-85C6-4D77-B1BF-3D53BC71A4DE}" srcId="{5B01E8ED-A121-4BF5-9A30-591155E38BF9}" destId="{BECD5EDA-E9A9-4815-85AD-4DCC2F43E0CC}" srcOrd="2" destOrd="0" parTransId="{0BCDA1E4-423F-4191-93A8-7B0BBA3F000C}" sibTransId="{ABC403FC-DF64-44B0-8E08-4C922862E4B7}"/>
    <dgm:cxn modelId="{27FAC0D3-FA31-457C-952C-0AC3EAB91F3F}" type="presOf" srcId="{13472C41-F9B7-42A1-A3E7-D81982B7092D}" destId="{D3DD42C1-7CE9-462A-B0C6-D0041A4A938C}" srcOrd="0" destOrd="0" presId="urn:microsoft.com/office/officeart/2008/layout/LinedList"/>
    <dgm:cxn modelId="{DD235C05-E49F-46EC-B4D3-5B6F8EE90454}" srcId="{5B01E8ED-A121-4BF5-9A30-591155E38BF9}" destId="{27672875-A66F-4C29-A860-0264511FAFF3}" srcOrd="1" destOrd="0" parTransId="{480ABE49-57CD-438F-BF8B-43A907B581FA}" sibTransId="{95FDB370-5788-4699-AE3F-4F6C269B512A}"/>
    <dgm:cxn modelId="{5BACE530-064C-4035-B9C4-179414745300}" type="presParOf" srcId="{13BC4FA1-FF8E-41F2-AD5A-AEABC1B30E31}" destId="{21A54A2F-B64B-4702-BD4A-7B543F766128}" srcOrd="0" destOrd="0" presId="urn:microsoft.com/office/officeart/2008/layout/LinedList"/>
    <dgm:cxn modelId="{996935C0-653F-4701-83BC-69E672B379C2}" type="presParOf" srcId="{13BC4FA1-FF8E-41F2-AD5A-AEABC1B30E31}" destId="{08341C16-374C-4798-B9C0-B0CCBCD17841}" srcOrd="1" destOrd="0" presId="urn:microsoft.com/office/officeart/2008/layout/LinedList"/>
    <dgm:cxn modelId="{EE11E2CC-91EB-492A-8139-28066DD2A0AC}" type="presParOf" srcId="{08341C16-374C-4798-B9C0-B0CCBCD17841}" destId="{D3DD42C1-7CE9-462A-B0C6-D0041A4A938C}" srcOrd="0" destOrd="0" presId="urn:microsoft.com/office/officeart/2008/layout/LinedList"/>
    <dgm:cxn modelId="{FD6D53C9-B76D-4E83-B0E4-FCDA9FE806D6}" type="presParOf" srcId="{08341C16-374C-4798-B9C0-B0CCBCD17841}" destId="{2192D24C-E90B-4DB0-B431-F891FE26C948}" srcOrd="1" destOrd="0" presId="urn:microsoft.com/office/officeart/2008/layout/LinedList"/>
    <dgm:cxn modelId="{E8F3519C-DFA9-4993-86C0-9DF6C012784C}" type="presParOf" srcId="{13BC4FA1-FF8E-41F2-AD5A-AEABC1B30E31}" destId="{629DFEF5-3CE3-4495-A75A-164B8E487F2C}" srcOrd="2" destOrd="0" presId="urn:microsoft.com/office/officeart/2008/layout/LinedList"/>
    <dgm:cxn modelId="{A3191D9A-5408-4C01-B3D9-145D7E212254}" type="presParOf" srcId="{13BC4FA1-FF8E-41F2-AD5A-AEABC1B30E31}" destId="{E8790975-BE27-4389-8E69-36AFCED8BB9B}" srcOrd="3" destOrd="0" presId="urn:microsoft.com/office/officeart/2008/layout/LinedList"/>
    <dgm:cxn modelId="{D63A3C93-CF82-41E8-84F2-08CC813B6F52}" type="presParOf" srcId="{E8790975-BE27-4389-8E69-36AFCED8BB9B}" destId="{26C2C6E4-338D-4CFE-9DE5-8208709F8CD9}" srcOrd="0" destOrd="0" presId="urn:microsoft.com/office/officeart/2008/layout/LinedList"/>
    <dgm:cxn modelId="{443E5CE8-C53C-4312-9E08-7399AE0ECBE8}" type="presParOf" srcId="{E8790975-BE27-4389-8E69-36AFCED8BB9B}" destId="{41C8C455-857A-4BED-89EC-0DD03589ED0B}" srcOrd="1" destOrd="0" presId="urn:microsoft.com/office/officeart/2008/layout/LinedList"/>
    <dgm:cxn modelId="{6728058F-80B4-45F9-99C9-D2A82D20F22B}" type="presParOf" srcId="{13BC4FA1-FF8E-41F2-AD5A-AEABC1B30E31}" destId="{A70FE8E8-F0B4-4ED7-AB0B-45FA9D2CD771}" srcOrd="4" destOrd="0" presId="urn:microsoft.com/office/officeart/2008/layout/LinedList"/>
    <dgm:cxn modelId="{9462624C-1E50-408E-A3BF-0EDFEE4F6B73}" type="presParOf" srcId="{13BC4FA1-FF8E-41F2-AD5A-AEABC1B30E31}" destId="{B17256AE-A436-45AE-B384-4BD8869FB588}" srcOrd="5" destOrd="0" presId="urn:microsoft.com/office/officeart/2008/layout/LinedList"/>
    <dgm:cxn modelId="{F768A2EC-BE7E-499D-9185-16B8105BFA6A}" type="presParOf" srcId="{B17256AE-A436-45AE-B384-4BD8869FB588}" destId="{6A9E1C77-96BA-429A-A2CB-14975F19614F}" srcOrd="0" destOrd="0" presId="urn:microsoft.com/office/officeart/2008/layout/LinedList"/>
    <dgm:cxn modelId="{9AE08759-7E02-48AB-B2A1-4FF20A7D239F}" type="presParOf" srcId="{B17256AE-A436-45AE-B384-4BD8869FB588}" destId="{CA8D48A9-9C1F-43BE-A628-87201BE94046}" srcOrd="1" destOrd="0" presId="urn:microsoft.com/office/officeart/2008/layout/LinedList"/>
    <dgm:cxn modelId="{4EAE0C26-811B-4786-AD11-61D58F78F8CC}" type="presParOf" srcId="{13BC4FA1-FF8E-41F2-AD5A-AEABC1B30E31}" destId="{8771583E-8886-41A6-A724-EBD53BDA4EA0}" srcOrd="6" destOrd="0" presId="urn:microsoft.com/office/officeart/2008/layout/LinedList"/>
    <dgm:cxn modelId="{3579DBAE-A73D-49A3-945B-B3BE6A5A93BF}" type="presParOf" srcId="{13BC4FA1-FF8E-41F2-AD5A-AEABC1B30E31}" destId="{BE1B6F73-3393-449D-8CA3-0B68325259D8}" srcOrd="7" destOrd="0" presId="urn:microsoft.com/office/officeart/2008/layout/LinedList"/>
    <dgm:cxn modelId="{8BCF5CE1-4565-45C6-B900-A0C9C9016C51}" type="presParOf" srcId="{BE1B6F73-3393-449D-8CA3-0B68325259D8}" destId="{3558DD1E-6650-46FD-98E5-3BD9053D6387}" srcOrd="0" destOrd="0" presId="urn:microsoft.com/office/officeart/2008/layout/LinedList"/>
    <dgm:cxn modelId="{C2DC048E-3A39-4038-B50E-CBBCF536D630}" type="presParOf" srcId="{BE1B6F73-3393-449D-8CA3-0B68325259D8}" destId="{52F2A2F4-397C-4CA5-841B-7DFCBB96BE25}" srcOrd="1" destOrd="0" presId="urn:microsoft.com/office/officeart/2008/layout/LinedList"/>
    <dgm:cxn modelId="{A5B65D9E-81F0-44F3-878F-8770084FFFBC}" type="presParOf" srcId="{13BC4FA1-FF8E-41F2-AD5A-AEABC1B30E31}" destId="{487CEB45-ADF6-4218-8E6E-E54475059B31}" srcOrd="8" destOrd="0" presId="urn:microsoft.com/office/officeart/2008/layout/LinedList"/>
    <dgm:cxn modelId="{89564557-85D0-4AAD-8F1F-5A585A5C0927}" type="presParOf" srcId="{13BC4FA1-FF8E-41F2-AD5A-AEABC1B30E31}" destId="{1554ED1D-8955-4051-A285-E35DA53684E8}" srcOrd="9" destOrd="0" presId="urn:microsoft.com/office/officeart/2008/layout/LinedList"/>
    <dgm:cxn modelId="{01B8D934-E754-42AF-B493-8E817C675E05}" type="presParOf" srcId="{1554ED1D-8955-4051-A285-E35DA53684E8}" destId="{A4560634-AEE0-4156-B89B-CEED61816469}" srcOrd="0" destOrd="0" presId="urn:microsoft.com/office/officeart/2008/layout/LinedList"/>
    <dgm:cxn modelId="{20E2B0BE-3126-4FF3-9C46-1616B6A787B4}" type="presParOf" srcId="{1554ED1D-8955-4051-A285-E35DA53684E8}" destId="{EADE0FEC-A838-493E-B6DF-C154DC1F945B}" srcOrd="1" destOrd="0" presId="urn:microsoft.com/office/officeart/2008/layout/LinedList"/>
    <dgm:cxn modelId="{0FAD5FFB-543F-4DB4-80CA-803127DBCDC4}" type="presParOf" srcId="{13BC4FA1-FF8E-41F2-AD5A-AEABC1B30E31}" destId="{CF82A0DC-54AB-474B-B8D0-8AD9927CCB68}" srcOrd="10" destOrd="0" presId="urn:microsoft.com/office/officeart/2008/layout/LinedList"/>
    <dgm:cxn modelId="{7783381E-ABA0-40BD-9A77-BBE1B76A6B9D}" type="presParOf" srcId="{13BC4FA1-FF8E-41F2-AD5A-AEABC1B30E31}" destId="{C321083E-CC0F-4AAE-B3CB-BB09D08C76D9}" srcOrd="11" destOrd="0" presId="urn:microsoft.com/office/officeart/2008/layout/LinedList"/>
    <dgm:cxn modelId="{09C63240-751F-4B36-9156-7AAA325C43AB}" type="presParOf" srcId="{C321083E-CC0F-4AAE-B3CB-BB09D08C76D9}" destId="{936B538F-515A-435D-9BC0-81F5985E55A9}" srcOrd="0" destOrd="0" presId="urn:microsoft.com/office/officeart/2008/layout/LinedList"/>
    <dgm:cxn modelId="{15520849-082A-4346-B781-F0D708133EF6}" type="presParOf" srcId="{C321083E-CC0F-4AAE-B3CB-BB09D08C76D9}" destId="{BBD0B370-01A3-4679-BCF3-F6DF7A3BF0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B01E8ED-A121-4BF5-9A30-591155E38BF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88CAE64F-0CB2-40D5-BB60-A3DDE03E427A}">
      <dgm:prSet phldrT="[Текст]" custT="1"/>
      <dgm:spPr>
        <a:noFill/>
      </dgm:spPr>
      <dgm:t>
        <a:bodyPr/>
        <a:lstStyle/>
        <a:p>
          <a:r>
            <a:rPr lang="en-US" sz="2000" dirty="0">
              <a:solidFill>
                <a:sysClr val="windowText" lastClr="000000"/>
              </a:solidFill>
              <a:latin typeface="Times New Roman" panose="02020603050405020304" pitchFamily="18" charset="0"/>
              <a:cs typeface="Times New Roman" panose="02020603050405020304" pitchFamily="18" charset="0"/>
            </a:rPr>
            <a:t>aux </a:t>
          </a:r>
          <a:r>
            <a:rPr lang="en-US" sz="2000" dirty="0" err="1">
              <a:solidFill>
                <a:sysClr val="windowText" lastClr="000000"/>
              </a:solidFill>
              <a:latin typeface="Times New Roman" panose="02020603050405020304" pitchFamily="18" charset="0"/>
              <a:cs typeface="Times New Roman" panose="02020603050405020304" pitchFamily="18" charset="0"/>
            </a:rPr>
            <a:t>personnes</a:t>
          </a:r>
          <a:r>
            <a:rPr lang="en-US" sz="2000" dirty="0">
              <a:solidFill>
                <a:sysClr val="windowText" lastClr="000000"/>
              </a:solidFill>
              <a:latin typeface="Times New Roman" panose="02020603050405020304" pitchFamily="18" charset="0"/>
              <a:cs typeface="Times New Roman" panose="02020603050405020304" pitchFamily="18" charset="0"/>
            </a:rPr>
            <a:t>, qui </a:t>
          </a:r>
          <a:r>
            <a:rPr lang="en-US" sz="2000" dirty="0" err="1">
              <a:solidFill>
                <a:sysClr val="windowText" lastClr="000000"/>
              </a:solidFill>
              <a:latin typeface="Times New Roman" panose="02020603050405020304" pitchFamily="18" charset="0"/>
              <a:cs typeface="Times New Roman" panose="02020603050405020304" pitchFamily="18" charset="0"/>
            </a:rPr>
            <a:t>ont</a:t>
          </a:r>
          <a:r>
            <a:rPr lang="en-US" sz="2000" dirty="0">
              <a:solidFill>
                <a:sysClr val="windowText" lastClr="000000"/>
              </a:solidFill>
              <a:latin typeface="Times New Roman" panose="02020603050405020304" pitchFamily="18" charset="0"/>
              <a:cs typeface="Times New Roman" panose="02020603050405020304" pitchFamily="18" charset="0"/>
            </a:rPr>
            <a:t> la </a:t>
          </a:r>
          <a:r>
            <a:rPr lang="en-US" sz="2000" dirty="0" err="1">
              <a:solidFill>
                <a:sysClr val="windowText" lastClr="000000"/>
              </a:solidFill>
              <a:latin typeface="Times New Roman" panose="02020603050405020304" pitchFamily="18" charset="0"/>
              <a:cs typeface="Times New Roman" panose="02020603050405020304" pitchFamily="18" charset="0"/>
            </a:rPr>
            <a:t>maladie</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ou</a:t>
          </a:r>
          <a:r>
            <a:rPr lang="en-US" sz="2000" dirty="0">
              <a:solidFill>
                <a:sysClr val="windowText" lastClr="000000"/>
              </a:solidFill>
              <a:latin typeface="Times New Roman" panose="02020603050405020304" pitchFamily="18" charset="0"/>
              <a:cs typeface="Times New Roman" panose="02020603050405020304" pitchFamily="18" charset="0"/>
            </a:rPr>
            <a:t> le trauma pendant 30 </a:t>
          </a:r>
          <a:r>
            <a:rPr lang="en-US" sz="2000" dirty="0" err="1">
              <a:solidFill>
                <a:sysClr val="windowText" lastClr="000000"/>
              </a:solidFill>
              <a:latin typeface="Times New Roman" panose="02020603050405020304" pitchFamily="18" charset="0"/>
              <a:cs typeface="Times New Roman" panose="02020603050405020304" pitchFamily="18" charset="0"/>
            </a:rPr>
            <a:t>jours</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calendaires</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depuis</a:t>
          </a:r>
          <a:r>
            <a:rPr lang="en-US" sz="2000" dirty="0">
              <a:solidFill>
                <a:sysClr val="windowText" lastClr="000000"/>
              </a:solidFill>
              <a:latin typeface="Times New Roman" panose="02020603050405020304" pitchFamily="18" charset="0"/>
              <a:cs typeface="Times New Roman" panose="02020603050405020304" pitchFamily="18" charset="0"/>
            </a:rPr>
            <a:t> la cessation du travail </a:t>
          </a:r>
          <a:r>
            <a:rPr lang="en-US" sz="2000" dirty="0" err="1">
              <a:solidFill>
                <a:sysClr val="windowText" lastClr="000000"/>
              </a:solidFill>
              <a:latin typeface="Times New Roman" panose="02020603050405020304" pitchFamily="18" charset="0"/>
              <a:cs typeface="Times New Roman" panose="02020603050405020304" pitchFamily="18" charset="0"/>
            </a:rPr>
            <a:t>selon</a:t>
          </a:r>
          <a:r>
            <a:rPr lang="en-US" sz="2000" dirty="0">
              <a:solidFill>
                <a:sysClr val="windowText" lastClr="000000"/>
              </a:solidFill>
              <a:latin typeface="Times New Roman" panose="02020603050405020304" pitchFamily="18" charset="0"/>
              <a:cs typeface="Times New Roman" panose="02020603050405020304" pitchFamily="18" charset="0"/>
            </a:rPr>
            <a:t> le </a:t>
          </a:r>
          <a:r>
            <a:rPr lang="en-US" sz="2000" dirty="0" err="1">
              <a:solidFill>
                <a:sysClr val="windowText" lastClr="000000"/>
              </a:solidFill>
              <a:latin typeface="Times New Roman" panose="02020603050405020304" pitchFamily="18" charset="0"/>
              <a:cs typeface="Times New Roman" panose="02020603050405020304" pitchFamily="18" charset="0"/>
            </a:rPr>
            <a:t>contrat</a:t>
          </a:r>
          <a:r>
            <a:rPr lang="en-US" sz="2000" dirty="0">
              <a:solidFill>
                <a:sysClr val="windowText" lastClr="000000"/>
              </a:solidFill>
              <a:latin typeface="Times New Roman" panose="02020603050405020304" pitchFamily="18" charset="0"/>
              <a:cs typeface="Times New Roman" panose="02020603050405020304" pitchFamily="18" charset="0"/>
            </a:rPr>
            <a:t> de travail</a:t>
          </a:r>
          <a:endParaRPr lang="ru-RU" sz="2000" dirty="0">
            <a:solidFill>
              <a:sysClr val="windowText" lastClr="000000"/>
            </a:solidFill>
            <a:latin typeface="Times New Roman" panose="02020603050405020304" pitchFamily="18" charset="0"/>
            <a:cs typeface="Times New Roman" panose="02020603050405020304" pitchFamily="18" charset="0"/>
          </a:endParaRPr>
        </a:p>
      </dgm:t>
    </dgm:pt>
    <dgm:pt modelId="{048B5217-B328-4DA5-A3A7-2B63D26496E8}" type="parTrans" cxnId="{4CC3ED09-8F9A-4C9F-B4C3-8295FD3AB1BE}">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91A94462-3CC7-433D-AA95-3516CCAA9927}" type="sibTrans" cxnId="{4CC3ED09-8F9A-4C9F-B4C3-8295FD3AB1BE}">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8CD6DF81-6512-48FC-96C3-C86424C7CA7D}">
      <dgm:prSet custT="1"/>
      <dgm:spPr/>
      <dgm:t>
        <a:bodyPr/>
        <a:lstStyle/>
        <a:p>
          <a:r>
            <a:rPr lang="en-US" sz="2000" dirty="0">
              <a:solidFill>
                <a:sysClr val="windowText" lastClr="000000"/>
              </a:solidFill>
              <a:latin typeface="Times New Roman" panose="02020603050405020304" pitchFamily="18" charset="0"/>
              <a:cs typeface="Times New Roman" panose="02020603050405020304" pitchFamily="18" charset="0"/>
            </a:rPr>
            <a:t>aux femmes </a:t>
          </a:r>
          <a:r>
            <a:rPr lang="en-US" sz="2000" dirty="0" err="1">
              <a:solidFill>
                <a:sysClr val="windowText" lastClr="000000"/>
              </a:solidFill>
              <a:latin typeface="Times New Roman" panose="02020603050405020304" pitchFamily="18" charset="0"/>
              <a:cs typeface="Times New Roman" panose="02020603050405020304" pitchFamily="18" charset="0"/>
            </a:rPr>
            <a:t>licenciées</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en</a:t>
          </a:r>
          <a:r>
            <a:rPr lang="en-US" sz="2000" dirty="0">
              <a:solidFill>
                <a:sysClr val="windowText" lastClr="000000"/>
              </a:solidFill>
              <a:latin typeface="Times New Roman" panose="02020603050405020304" pitchFamily="18" charset="0"/>
              <a:cs typeface="Times New Roman" panose="02020603050405020304" pitchFamily="18" charset="0"/>
            </a:rPr>
            <a:t> raison de la liquidation des </a:t>
          </a:r>
          <a:r>
            <a:rPr lang="en-US" sz="2000" dirty="0" err="1">
              <a:solidFill>
                <a:sysClr val="windowText" lastClr="000000"/>
              </a:solidFill>
              <a:latin typeface="Times New Roman" panose="02020603050405020304" pitchFamily="18" charset="0"/>
              <a:cs typeface="Times New Roman" panose="02020603050405020304" pitchFamily="18" charset="0"/>
            </a:rPr>
            <a:t>organisations</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ou</a:t>
          </a:r>
          <a:r>
            <a:rPr lang="en-US" sz="2000" dirty="0">
              <a:solidFill>
                <a:sysClr val="windowText" lastClr="000000"/>
              </a:solidFill>
              <a:latin typeface="Times New Roman" panose="02020603050405020304" pitchFamily="18" charset="0"/>
              <a:cs typeface="Times New Roman" panose="02020603050405020304" pitchFamily="18" charset="0"/>
            </a:rPr>
            <a:t> la cessation de </a:t>
          </a:r>
          <a:r>
            <a:rPr lang="en-US" sz="2000" dirty="0" err="1">
              <a:solidFill>
                <a:sysClr val="windowText" lastClr="000000"/>
              </a:solidFill>
              <a:latin typeface="Times New Roman" panose="02020603050405020304" pitchFamily="18" charset="0"/>
              <a:cs typeface="Times New Roman" panose="02020603050405020304" pitchFamily="18" charset="0"/>
            </a:rPr>
            <a:t>l'activité</a:t>
          </a:r>
          <a:r>
            <a:rPr lang="en-US" sz="2000" dirty="0">
              <a:solidFill>
                <a:sysClr val="windowText" lastClr="000000"/>
              </a:solidFill>
              <a:latin typeface="Times New Roman" panose="02020603050405020304" pitchFamily="18" charset="0"/>
              <a:cs typeface="Times New Roman" panose="02020603050405020304" pitchFamily="18" charset="0"/>
            </a:rPr>
            <a:t> chez qui la </a:t>
          </a:r>
          <a:r>
            <a:rPr lang="en-US" sz="2000" dirty="0" err="1">
              <a:solidFill>
                <a:sysClr val="windowText" lastClr="000000"/>
              </a:solidFill>
              <a:latin typeface="Times New Roman" panose="02020603050405020304" pitchFamily="18" charset="0"/>
              <a:cs typeface="Times New Roman" panose="02020603050405020304" pitchFamily="18" charset="0"/>
            </a:rPr>
            <a:t>grossesse</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est</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arrivée</a:t>
          </a:r>
          <a:r>
            <a:rPr lang="en-US" sz="2000" dirty="0">
              <a:solidFill>
                <a:sysClr val="windowText" lastClr="000000"/>
              </a:solidFill>
              <a:latin typeface="Times New Roman" panose="02020603050405020304" pitchFamily="18" charset="0"/>
              <a:cs typeface="Times New Roman" panose="02020603050405020304" pitchFamily="18" charset="0"/>
            </a:rPr>
            <a:t> pendant 12 </a:t>
          </a:r>
          <a:r>
            <a:rPr lang="en-US" sz="2000" dirty="0" err="1">
              <a:solidFill>
                <a:sysClr val="windowText" lastClr="000000"/>
              </a:solidFill>
              <a:latin typeface="Times New Roman" panose="02020603050405020304" pitchFamily="18" charset="0"/>
              <a:cs typeface="Times New Roman" panose="02020603050405020304" pitchFamily="18" charset="0"/>
            </a:rPr>
            <a:t>mois</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jusqu'à</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leur</a:t>
          </a:r>
          <a:r>
            <a:rPr lang="en-US" sz="2000" dirty="0">
              <a:solidFill>
                <a:sysClr val="windowText" lastClr="000000"/>
              </a:solidFill>
              <a:latin typeface="Times New Roman" panose="02020603050405020304" pitchFamily="18" charset="0"/>
              <a:cs typeface="Times New Roman" panose="02020603050405020304" pitchFamily="18" charset="0"/>
            </a:rPr>
            <a:t> reconnaissance </a:t>
          </a:r>
          <a:r>
            <a:rPr lang="en-US" sz="2000" dirty="0" err="1">
              <a:solidFill>
                <a:sysClr val="windowText" lastClr="000000"/>
              </a:solidFill>
              <a:latin typeface="Times New Roman" panose="02020603050405020304" pitchFamily="18" charset="0"/>
              <a:cs typeface="Times New Roman" panose="02020603050405020304" pitchFamily="18" charset="0"/>
            </a:rPr>
            <a:t>dans</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l'ordre</a:t>
          </a: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err="1">
              <a:solidFill>
                <a:sysClr val="windowText" lastClr="000000"/>
              </a:solidFill>
              <a:latin typeface="Times New Roman" panose="02020603050405020304" pitchFamily="18" charset="0"/>
              <a:cs typeface="Times New Roman" panose="02020603050405020304" pitchFamily="18" charset="0"/>
            </a:rPr>
            <a:t>établi</a:t>
          </a:r>
          <a:r>
            <a:rPr lang="en-US" sz="2000" dirty="0">
              <a:solidFill>
                <a:sysClr val="windowText" lastClr="000000"/>
              </a:solidFill>
              <a:latin typeface="Times New Roman" panose="02020603050405020304" pitchFamily="18" charset="0"/>
              <a:cs typeface="Times New Roman" panose="02020603050405020304" pitchFamily="18" charset="0"/>
            </a:rPr>
            <a:t> par les </a:t>
          </a:r>
          <a:r>
            <a:rPr lang="en-US" sz="2000" dirty="0" err="1">
              <a:solidFill>
                <a:sysClr val="windowText" lastClr="000000"/>
              </a:solidFill>
              <a:latin typeface="Times New Roman" panose="02020603050405020304" pitchFamily="18" charset="0"/>
              <a:cs typeface="Times New Roman" panose="02020603050405020304" pitchFamily="18" charset="0"/>
            </a:rPr>
            <a:t>chômeurs</a:t>
          </a:r>
          <a:endParaRPr lang="ru-RU" sz="2000" dirty="0">
            <a:solidFill>
              <a:sysClr val="windowText" lastClr="000000"/>
            </a:solidFill>
            <a:latin typeface="Times New Roman" panose="02020603050405020304" pitchFamily="18" charset="0"/>
            <a:cs typeface="Times New Roman" panose="02020603050405020304" pitchFamily="18" charset="0"/>
          </a:endParaRPr>
        </a:p>
      </dgm:t>
    </dgm:pt>
    <dgm:pt modelId="{DBF99840-928A-4459-B739-D5A655445F30}" type="parTrans" cxnId="{E0B43A1F-EB5F-469C-87EB-77A26932FCD8}">
      <dgm:prSet/>
      <dgm:spPr/>
      <dgm:t>
        <a:bodyPr/>
        <a:lstStyle/>
        <a:p>
          <a:endParaRPr lang="ru-RU" sz="2000"/>
        </a:p>
      </dgm:t>
    </dgm:pt>
    <dgm:pt modelId="{C10320D6-4871-477F-B61E-D981DA77F39B}" type="sibTrans" cxnId="{E0B43A1F-EB5F-469C-87EB-77A26932FCD8}">
      <dgm:prSet/>
      <dgm:spPr/>
      <dgm:t>
        <a:bodyPr/>
        <a:lstStyle/>
        <a:p>
          <a:endParaRPr lang="ru-RU" sz="2000"/>
        </a:p>
      </dgm:t>
    </dgm:pt>
    <dgm:pt modelId="{7A6C224C-004C-4642-A8F1-105D0BE9DFDA}">
      <dgm:prSet custT="1"/>
      <dgm:spPr/>
      <dgm:t>
        <a:bodyPr/>
        <a:lstStyle/>
        <a:p>
          <a:r>
            <a:rPr lang="en-US" sz="2000">
              <a:solidFill>
                <a:sysClr val="windowText" lastClr="000000"/>
              </a:solidFill>
              <a:latin typeface="Times New Roman" panose="02020603050405020304" pitchFamily="18" charset="0"/>
              <a:cs typeface="Times New Roman" panose="02020603050405020304" pitchFamily="18" charset="0"/>
            </a:rPr>
            <a:t>aux citoyens reconnus par les chômeurs et enregistrés dans les institutions publiques du service de l'emploi de la population</a:t>
          </a:r>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B927D1E3-42B2-450A-AF5C-7B227FFC6A2F}" type="parTrans" cxnId="{1DC9CF51-09A2-47EE-B6D4-C78C3BDAFD11}">
      <dgm:prSet/>
      <dgm:spPr/>
      <dgm:t>
        <a:bodyPr/>
        <a:lstStyle/>
        <a:p>
          <a:endParaRPr lang="ru-RU" sz="2000"/>
        </a:p>
      </dgm:t>
    </dgm:pt>
    <dgm:pt modelId="{12D3363B-B377-4F54-A2E9-9AA3C6C21E07}" type="sibTrans" cxnId="{1DC9CF51-09A2-47EE-B6D4-C78C3BDAFD11}">
      <dgm:prSet/>
      <dgm:spPr/>
      <dgm:t>
        <a:bodyPr/>
        <a:lstStyle/>
        <a:p>
          <a:endParaRPr lang="ru-RU" sz="2000"/>
        </a:p>
      </dgm:t>
    </dgm:pt>
    <dgm:pt modelId="{55197E77-15A7-4F58-AFA2-0A1B1B2FE6C9}">
      <dgm:prSet custT="1"/>
      <dgm:spPr/>
      <dgm:t>
        <a:bodyPr/>
        <a:lstStyle/>
        <a:p>
          <a:r>
            <a:rPr lang="en-US" sz="2000">
              <a:solidFill>
                <a:sysClr val="windowText" lastClr="000000"/>
              </a:solidFill>
              <a:latin typeface="Times New Roman" panose="02020603050405020304" pitchFamily="18" charset="0"/>
              <a:cs typeface="Times New Roman" panose="02020603050405020304" pitchFamily="18" charset="0"/>
            </a:rPr>
            <a:t>aux personnes assurées de nombre des citoyens étrangers et les personnes sans nationalité, demeurant provisoirement sur les territoires de la rf, perdant la capacité de travail en conséquence de l'accident de travail ou de la maladie professionnelle</a:t>
          </a:r>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B665D8A4-5F86-4054-94B1-8412998EC45A}" type="parTrans" cxnId="{B27FF840-C6CC-4C30-A95A-AEAC4333F225}">
      <dgm:prSet/>
      <dgm:spPr/>
      <dgm:t>
        <a:bodyPr/>
        <a:lstStyle/>
        <a:p>
          <a:endParaRPr lang="ru-RU" sz="2000"/>
        </a:p>
      </dgm:t>
    </dgm:pt>
    <dgm:pt modelId="{4E68648B-A23E-41F2-A941-0457FFF6C0C5}" type="sibTrans" cxnId="{B27FF840-C6CC-4C30-A95A-AEAC4333F225}">
      <dgm:prSet/>
      <dgm:spPr/>
      <dgm:t>
        <a:bodyPr/>
        <a:lstStyle/>
        <a:p>
          <a:endParaRPr lang="ru-RU" sz="2000"/>
        </a:p>
      </dgm:t>
    </dgm:pt>
    <dgm:pt modelId="{13BC4FA1-FF8E-41F2-AD5A-AEABC1B30E31}" type="pres">
      <dgm:prSet presAssocID="{5B01E8ED-A121-4BF5-9A30-591155E38BF9}" presName="vert0" presStyleCnt="0">
        <dgm:presLayoutVars>
          <dgm:dir/>
          <dgm:animOne val="branch"/>
          <dgm:animLvl val="lvl"/>
        </dgm:presLayoutVars>
      </dgm:prSet>
      <dgm:spPr/>
      <dgm:t>
        <a:bodyPr/>
        <a:lstStyle/>
        <a:p>
          <a:endParaRPr lang="ru-RU"/>
        </a:p>
      </dgm:t>
    </dgm:pt>
    <dgm:pt modelId="{01871324-B0EE-47E7-A6A2-FC2B973DF7EE}" type="pres">
      <dgm:prSet presAssocID="{88CAE64F-0CB2-40D5-BB60-A3DDE03E427A}" presName="thickLine" presStyleLbl="alignNode1" presStyleIdx="0" presStyleCnt="4"/>
      <dgm:spPr/>
    </dgm:pt>
    <dgm:pt modelId="{DCF06C72-0C10-40C0-B8A4-4F92300B1FCE}" type="pres">
      <dgm:prSet presAssocID="{88CAE64F-0CB2-40D5-BB60-A3DDE03E427A}" presName="horz1" presStyleCnt="0"/>
      <dgm:spPr/>
    </dgm:pt>
    <dgm:pt modelId="{C346C3DD-A332-43F3-9242-E4FA6CC948AE}" type="pres">
      <dgm:prSet presAssocID="{88CAE64F-0CB2-40D5-BB60-A3DDE03E427A}" presName="tx1" presStyleLbl="revTx" presStyleIdx="0" presStyleCnt="4" custScaleY="73797"/>
      <dgm:spPr/>
      <dgm:t>
        <a:bodyPr/>
        <a:lstStyle/>
        <a:p>
          <a:endParaRPr lang="ru-RU"/>
        </a:p>
      </dgm:t>
    </dgm:pt>
    <dgm:pt modelId="{908770F9-BE5B-4DF8-B872-629E212129BD}" type="pres">
      <dgm:prSet presAssocID="{88CAE64F-0CB2-40D5-BB60-A3DDE03E427A}" presName="vert1" presStyleCnt="0"/>
      <dgm:spPr/>
    </dgm:pt>
    <dgm:pt modelId="{ED338386-DA3C-42EE-BB12-759F6BCA50D7}" type="pres">
      <dgm:prSet presAssocID="{8CD6DF81-6512-48FC-96C3-C86424C7CA7D}" presName="thickLine" presStyleLbl="alignNode1" presStyleIdx="1" presStyleCnt="4"/>
      <dgm:spPr/>
    </dgm:pt>
    <dgm:pt modelId="{CD122E90-EA5A-4BD2-BB9D-3FC55EACE823}" type="pres">
      <dgm:prSet presAssocID="{8CD6DF81-6512-48FC-96C3-C86424C7CA7D}" presName="horz1" presStyleCnt="0"/>
      <dgm:spPr/>
    </dgm:pt>
    <dgm:pt modelId="{9E506ABB-BDC8-46A6-B5F5-7C4068B01C7E}" type="pres">
      <dgm:prSet presAssocID="{8CD6DF81-6512-48FC-96C3-C86424C7CA7D}" presName="tx1" presStyleLbl="revTx" presStyleIdx="1" presStyleCnt="4"/>
      <dgm:spPr/>
      <dgm:t>
        <a:bodyPr/>
        <a:lstStyle/>
        <a:p>
          <a:endParaRPr lang="ru-RU"/>
        </a:p>
      </dgm:t>
    </dgm:pt>
    <dgm:pt modelId="{132BD017-5FAD-4AD0-A6B6-222BA5CD9A0D}" type="pres">
      <dgm:prSet presAssocID="{8CD6DF81-6512-48FC-96C3-C86424C7CA7D}" presName="vert1" presStyleCnt="0"/>
      <dgm:spPr/>
    </dgm:pt>
    <dgm:pt modelId="{7DAF1DB6-DAA5-4CFD-8B00-840E4420E08C}" type="pres">
      <dgm:prSet presAssocID="{7A6C224C-004C-4642-A8F1-105D0BE9DFDA}" presName="thickLine" presStyleLbl="alignNode1" presStyleIdx="2" presStyleCnt="4"/>
      <dgm:spPr/>
    </dgm:pt>
    <dgm:pt modelId="{42B39A1C-6140-45D3-8044-17FE684C304D}" type="pres">
      <dgm:prSet presAssocID="{7A6C224C-004C-4642-A8F1-105D0BE9DFDA}" presName="horz1" presStyleCnt="0"/>
      <dgm:spPr/>
    </dgm:pt>
    <dgm:pt modelId="{1F205A7B-2C92-4C7F-8BF2-C98D691D41DC}" type="pres">
      <dgm:prSet presAssocID="{7A6C224C-004C-4642-A8F1-105D0BE9DFDA}" presName="tx1" presStyleLbl="revTx" presStyleIdx="2" presStyleCnt="4"/>
      <dgm:spPr/>
      <dgm:t>
        <a:bodyPr/>
        <a:lstStyle/>
        <a:p>
          <a:endParaRPr lang="ru-RU"/>
        </a:p>
      </dgm:t>
    </dgm:pt>
    <dgm:pt modelId="{9A1733DB-236F-4F9C-B5B3-4B8A313BE03C}" type="pres">
      <dgm:prSet presAssocID="{7A6C224C-004C-4642-A8F1-105D0BE9DFDA}" presName="vert1" presStyleCnt="0"/>
      <dgm:spPr/>
    </dgm:pt>
    <dgm:pt modelId="{36549B26-A49F-4456-8378-0EDD77BFC1DB}" type="pres">
      <dgm:prSet presAssocID="{55197E77-15A7-4F58-AFA2-0A1B1B2FE6C9}" presName="thickLine" presStyleLbl="alignNode1" presStyleIdx="3" presStyleCnt="4"/>
      <dgm:spPr/>
    </dgm:pt>
    <dgm:pt modelId="{BD2D3E1E-B756-4664-948E-C02971660B74}" type="pres">
      <dgm:prSet presAssocID="{55197E77-15A7-4F58-AFA2-0A1B1B2FE6C9}" presName="horz1" presStyleCnt="0"/>
      <dgm:spPr/>
    </dgm:pt>
    <dgm:pt modelId="{19EBB9AC-4E5D-4C10-8A2B-E96CF0079066}" type="pres">
      <dgm:prSet presAssocID="{55197E77-15A7-4F58-AFA2-0A1B1B2FE6C9}" presName="tx1" presStyleLbl="revTx" presStyleIdx="3" presStyleCnt="4"/>
      <dgm:spPr/>
      <dgm:t>
        <a:bodyPr/>
        <a:lstStyle/>
        <a:p>
          <a:endParaRPr lang="ru-RU"/>
        </a:p>
      </dgm:t>
    </dgm:pt>
    <dgm:pt modelId="{A572601E-2B8B-4BC5-A19C-2EC58F6EC22F}" type="pres">
      <dgm:prSet presAssocID="{55197E77-15A7-4F58-AFA2-0A1B1B2FE6C9}" presName="vert1" presStyleCnt="0"/>
      <dgm:spPr/>
    </dgm:pt>
  </dgm:ptLst>
  <dgm:cxnLst>
    <dgm:cxn modelId="{662182CE-7CB8-4ED0-B6E3-5B8241AFE19B}" type="presOf" srcId="{88CAE64F-0CB2-40D5-BB60-A3DDE03E427A}" destId="{C346C3DD-A332-43F3-9242-E4FA6CC948AE}" srcOrd="0" destOrd="0" presId="urn:microsoft.com/office/officeart/2008/layout/LinedList"/>
    <dgm:cxn modelId="{21A105AD-1945-4F14-A003-6673D2717C9A}" type="presOf" srcId="{8CD6DF81-6512-48FC-96C3-C86424C7CA7D}" destId="{9E506ABB-BDC8-46A6-B5F5-7C4068B01C7E}" srcOrd="0" destOrd="0" presId="urn:microsoft.com/office/officeart/2008/layout/LinedList"/>
    <dgm:cxn modelId="{4CC3ED09-8F9A-4C9F-B4C3-8295FD3AB1BE}" srcId="{5B01E8ED-A121-4BF5-9A30-591155E38BF9}" destId="{88CAE64F-0CB2-40D5-BB60-A3DDE03E427A}" srcOrd="0" destOrd="0" parTransId="{048B5217-B328-4DA5-A3A7-2B63D26496E8}" sibTransId="{91A94462-3CC7-433D-AA95-3516CCAA9927}"/>
    <dgm:cxn modelId="{550F2B3F-3417-40E4-8385-FFE14F1205A0}" type="presOf" srcId="{55197E77-15A7-4F58-AFA2-0A1B1B2FE6C9}" destId="{19EBB9AC-4E5D-4C10-8A2B-E96CF0079066}" srcOrd="0" destOrd="0" presId="urn:microsoft.com/office/officeart/2008/layout/LinedList"/>
    <dgm:cxn modelId="{1DC9CF51-09A2-47EE-B6D4-C78C3BDAFD11}" srcId="{5B01E8ED-A121-4BF5-9A30-591155E38BF9}" destId="{7A6C224C-004C-4642-A8F1-105D0BE9DFDA}" srcOrd="2" destOrd="0" parTransId="{B927D1E3-42B2-450A-AF5C-7B227FFC6A2F}" sibTransId="{12D3363B-B377-4F54-A2E9-9AA3C6C21E07}"/>
    <dgm:cxn modelId="{E0B43A1F-EB5F-469C-87EB-77A26932FCD8}" srcId="{5B01E8ED-A121-4BF5-9A30-591155E38BF9}" destId="{8CD6DF81-6512-48FC-96C3-C86424C7CA7D}" srcOrd="1" destOrd="0" parTransId="{DBF99840-928A-4459-B739-D5A655445F30}" sibTransId="{C10320D6-4871-477F-B61E-D981DA77F39B}"/>
    <dgm:cxn modelId="{7C90CD3C-3C76-46BF-A2C3-5A6A00BE1CB4}" type="presOf" srcId="{5B01E8ED-A121-4BF5-9A30-591155E38BF9}" destId="{13BC4FA1-FF8E-41F2-AD5A-AEABC1B30E31}" srcOrd="0" destOrd="0" presId="urn:microsoft.com/office/officeart/2008/layout/LinedList"/>
    <dgm:cxn modelId="{7C461460-2A1D-43C9-B2B2-AC00C1EF135D}" type="presOf" srcId="{7A6C224C-004C-4642-A8F1-105D0BE9DFDA}" destId="{1F205A7B-2C92-4C7F-8BF2-C98D691D41DC}" srcOrd="0" destOrd="0" presId="urn:microsoft.com/office/officeart/2008/layout/LinedList"/>
    <dgm:cxn modelId="{B27FF840-C6CC-4C30-A95A-AEAC4333F225}" srcId="{5B01E8ED-A121-4BF5-9A30-591155E38BF9}" destId="{55197E77-15A7-4F58-AFA2-0A1B1B2FE6C9}" srcOrd="3" destOrd="0" parTransId="{B665D8A4-5F86-4054-94B1-8412998EC45A}" sibTransId="{4E68648B-A23E-41F2-A941-0457FFF6C0C5}"/>
    <dgm:cxn modelId="{4A21682B-EF2E-4E8E-8370-7BDC5A712C14}" type="presParOf" srcId="{13BC4FA1-FF8E-41F2-AD5A-AEABC1B30E31}" destId="{01871324-B0EE-47E7-A6A2-FC2B973DF7EE}" srcOrd="0" destOrd="0" presId="urn:microsoft.com/office/officeart/2008/layout/LinedList"/>
    <dgm:cxn modelId="{C87E712F-1787-49DA-AF3D-1900D86617A8}" type="presParOf" srcId="{13BC4FA1-FF8E-41F2-AD5A-AEABC1B30E31}" destId="{DCF06C72-0C10-40C0-B8A4-4F92300B1FCE}" srcOrd="1" destOrd="0" presId="urn:microsoft.com/office/officeart/2008/layout/LinedList"/>
    <dgm:cxn modelId="{1280995A-C4E3-4228-BE2F-799636CB8E5A}" type="presParOf" srcId="{DCF06C72-0C10-40C0-B8A4-4F92300B1FCE}" destId="{C346C3DD-A332-43F3-9242-E4FA6CC948AE}" srcOrd="0" destOrd="0" presId="urn:microsoft.com/office/officeart/2008/layout/LinedList"/>
    <dgm:cxn modelId="{8574913B-B1DE-4848-A117-E36CF8B5FE7F}" type="presParOf" srcId="{DCF06C72-0C10-40C0-B8A4-4F92300B1FCE}" destId="{908770F9-BE5B-4DF8-B872-629E212129BD}" srcOrd="1" destOrd="0" presId="urn:microsoft.com/office/officeart/2008/layout/LinedList"/>
    <dgm:cxn modelId="{5D8BA43B-354A-4C7D-95F8-AA5CB739E996}" type="presParOf" srcId="{13BC4FA1-FF8E-41F2-AD5A-AEABC1B30E31}" destId="{ED338386-DA3C-42EE-BB12-759F6BCA50D7}" srcOrd="2" destOrd="0" presId="urn:microsoft.com/office/officeart/2008/layout/LinedList"/>
    <dgm:cxn modelId="{D4E2D35D-1ABF-4F60-A537-458DCF49D890}" type="presParOf" srcId="{13BC4FA1-FF8E-41F2-AD5A-AEABC1B30E31}" destId="{CD122E90-EA5A-4BD2-BB9D-3FC55EACE823}" srcOrd="3" destOrd="0" presId="urn:microsoft.com/office/officeart/2008/layout/LinedList"/>
    <dgm:cxn modelId="{30DCDFF4-453E-459A-8CD4-37A045D3A5B1}" type="presParOf" srcId="{CD122E90-EA5A-4BD2-BB9D-3FC55EACE823}" destId="{9E506ABB-BDC8-46A6-B5F5-7C4068B01C7E}" srcOrd="0" destOrd="0" presId="urn:microsoft.com/office/officeart/2008/layout/LinedList"/>
    <dgm:cxn modelId="{97E0027F-3FA1-497E-8BE0-F6EA0F064A02}" type="presParOf" srcId="{CD122E90-EA5A-4BD2-BB9D-3FC55EACE823}" destId="{132BD017-5FAD-4AD0-A6B6-222BA5CD9A0D}" srcOrd="1" destOrd="0" presId="urn:microsoft.com/office/officeart/2008/layout/LinedList"/>
    <dgm:cxn modelId="{788DD975-2F2A-45FD-86CC-32560B8EB796}" type="presParOf" srcId="{13BC4FA1-FF8E-41F2-AD5A-AEABC1B30E31}" destId="{7DAF1DB6-DAA5-4CFD-8B00-840E4420E08C}" srcOrd="4" destOrd="0" presId="urn:microsoft.com/office/officeart/2008/layout/LinedList"/>
    <dgm:cxn modelId="{75B911B9-5FD9-4B1A-A3D3-99937E25B8C6}" type="presParOf" srcId="{13BC4FA1-FF8E-41F2-AD5A-AEABC1B30E31}" destId="{42B39A1C-6140-45D3-8044-17FE684C304D}" srcOrd="5" destOrd="0" presId="urn:microsoft.com/office/officeart/2008/layout/LinedList"/>
    <dgm:cxn modelId="{5C1B4969-EAB4-46D4-A54A-F817F0394F78}" type="presParOf" srcId="{42B39A1C-6140-45D3-8044-17FE684C304D}" destId="{1F205A7B-2C92-4C7F-8BF2-C98D691D41DC}" srcOrd="0" destOrd="0" presId="urn:microsoft.com/office/officeart/2008/layout/LinedList"/>
    <dgm:cxn modelId="{CDFFC858-D10A-481F-A866-8D1B70F026A7}" type="presParOf" srcId="{42B39A1C-6140-45D3-8044-17FE684C304D}" destId="{9A1733DB-236F-4F9C-B5B3-4B8A313BE03C}" srcOrd="1" destOrd="0" presId="urn:microsoft.com/office/officeart/2008/layout/LinedList"/>
    <dgm:cxn modelId="{A06555BA-3607-4E9F-A1F6-81149EBE4310}" type="presParOf" srcId="{13BC4FA1-FF8E-41F2-AD5A-AEABC1B30E31}" destId="{36549B26-A49F-4456-8378-0EDD77BFC1DB}" srcOrd="6" destOrd="0" presId="urn:microsoft.com/office/officeart/2008/layout/LinedList"/>
    <dgm:cxn modelId="{A3567023-285D-444F-80CC-DB31A32F4F8B}" type="presParOf" srcId="{13BC4FA1-FF8E-41F2-AD5A-AEABC1B30E31}" destId="{BD2D3E1E-B756-4664-948E-C02971660B74}" srcOrd="7" destOrd="0" presId="urn:microsoft.com/office/officeart/2008/layout/LinedList"/>
    <dgm:cxn modelId="{6A583A26-F005-4309-9B47-B98515731DB6}" type="presParOf" srcId="{BD2D3E1E-B756-4664-948E-C02971660B74}" destId="{19EBB9AC-4E5D-4C10-8A2B-E96CF0079066}" srcOrd="0" destOrd="0" presId="urn:microsoft.com/office/officeart/2008/layout/LinedList"/>
    <dgm:cxn modelId="{BD50B484-23C0-458B-8E45-94A78D5074C1}" type="presParOf" srcId="{BD2D3E1E-B756-4664-948E-C02971660B74}" destId="{A572601E-2B8B-4BC5-A19C-2EC58F6EC2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2CA4C9C-6FDA-414E-B70A-3B63D2035A6D}"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ru-RU"/>
        </a:p>
      </dgm:t>
    </dgm:pt>
    <dgm:pt modelId="{EB127C37-3BE5-4435-BC50-784F2BBC705D}">
      <dgm:prSet phldrT="[Текст]" custT="1"/>
      <dgm:spPr/>
      <dgm:t>
        <a:bodyPr/>
        <a:lstStyle/>
        <a:p>
          <a:pPr algn="ctr"/>
          <a:r>
            <a:rPr lang="en-US" sz="2000" b="1" smtClean="0">
              <a:latin typeface="Times New Roman" panose="02020603050405020304" pitchFamily="18" charset="0"/>
              <a:cs typeface="Times New Roman" panose="02020603050405020304" pitchFamily="18" charset="0"/>
            </a:rPr>
            <a:t>Le feuillet de l'incapacité de travail est donné par les travailleurs suivant médicaux</a:t>
          </a:r>
          <a:endParaRPr lang="ru-RU" sz="2000" dirty="0">
            <a:latin typeface="Times New Roman" panose="02020603050405020304" pitchFamily="18" charset="0"/>
            <a:cs typeface="Times New Roman" panose="02020603050405020304" pitchFamily="18" charset="0"/>
          </a:endParaRPr>
        </a:p>
      </dgm:t>
    </dgm:pt>
    <dgm:pt modelId="{84873424-5755-47A1-BF2E-A050B745D0D2}" type="parTrans" cxnId="{96129570-90F1-4E73-B8EB-D49244FDCE0B}">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BB9FFB97-D4D1-494E-A102-52CEDFD4B17F}" type="sibTrans" cxnId="{96129570-90F1-4E73-B8EB-D49244FDCE0B}">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B1DE5653-815B-4352-9E05-9BB813C5B922}">
      <dgm:prSet phldrT="[Текст]" custT="1"/>
      <dgm:spPr/>
      <dgm:t>
        <a:bodyPr/>
        <a:lstStyle/>
        <a:p>
          <a:r>
            <a:rPr lang="en-US" sz="2000" smtClean="0">
              <a:latin typeface="Times New Roman" panose="02020603050405020304" pitchFamily="18" charset="0"/>
              <a:cs typeface="Times New Roman" panose="02020603050405020304" pitchFamily="18" charset="0"/>
            </a:rPr>
            <a:t>les médecins traitants des organisations d'état, municipales et privées médicales</a:t>
          </a:r>
          <a:endParaRPr lang="ru-RU" sz="2000">
            <a:latin typeface="Times New Roman" panose="02020603050405020304" pitchFamily="18" charset="0"/>
            <a:cs typeface="Times New Roman" panose="02020603050405020304" pitchFamily="18" charset="0"/>
          </a:endParaRPr>
        </a:p>
      </dgm:t>
    </dgm:pt>
    <dgm:pt modelId="{2119D37B-86E7-4A3E-A6D5-EF4CBAC42EA2}" type="parTrans" cxnId="{2312B1EE-9ECD-4C49-B735-A8FCEBF06E4F}">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6975FC21-E9E2-4B18-9A1F-A5C90059610E}" type="sibTrans" cxnId="{2312B1EE-9ECD-4C49-B735-A8FCEBF06E4F}">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40309603-BA7D-4273-ACC5-20FD95E09725}">
      <dgm:prSet phldrT="[Текст]" custT="1"/>
      <dgm:spPr/>
      <dgm:t>
        <a:bodyPr/>
        <a:lstStyle/>
        <a:p>
          <a:pPr algn="ctr"/>
          <a:r>
            <a:rPr lang="en-US" sz="2000" b="1" dirty="0" smtClean="0">
              <a:latin typeface="Times New Roman" panose="02020603050405020304" pitchFamily="18" charset="0"/>
              <a:cs typeface="Times New Roman" panose="02020603050405020304" pitchFamily="18" charset="0"/>
            </a:rPr>
            <a:t>Le </a:t>
          </a:r>
          <a:r>
            <a:rPr lang="en-US" sz="2000" b="1" dirty="0" err="1" smtClean="0">
              <a:latin typeface="Times New Roman" panose="02020603050405020304" pitchFamily="18" charset="0"/>
              <a:cs typeface="Times New Roman" panose="02020603050405020304" pitchFamily="18" charset="0"/>
            </a:rPr>
            <a:t>feuillet</a:t>
          </a:r>
          <a:r>
            <a:rPr lang="en-US" sz="2000" b="1" dirty="0" smtClean="0">
              <a:latin typeface="Times New Roman" panose="02020603050405020304" pitchFamily="18" charset="0"/>
              <a:cs typeface="Times New Roman" panose="02020603050405020304" pitchFamily="18" charset="0"/>
            </a:rPr>
            <a:t> de </a:t>
          </a:r>
          <a:r>
            <a:rPr lang="en-US" sz="2000" b="1" dirty="0" err="1" smtClean="0">
              <a:latin typeface="Times New Roman" panose="02020603050405020304" pitchFamily="18" charset="0"/>
              <a:cs typeface="Times New Roman" panose="02020603050405020304" pitchFamily="18" charset="0"/>
            </a:rPr>
            <a:t>l'incapacité</a:t>
          </a:r>
          <a:r>
            <a:rPr lang="en-US" sz="2000" b="1" dirty="0" smtClean="0">
              <a:latin typeface="Times New Roman" panose="02020603050405020304" pitchFamily="18" charset="0"/>
              <a:cs typeface="Times New Roman" panose="02020603050405020304" pitchFamily="18" charset="0"/>
            </a:rPr>
            <a:t> de travail </a:t>
          </a:r>
          <a:r>
            <a:rPr lang="en-US" sz="2000" b="1" dirty="0" err="1" smtClean="0">
              <a:latin typeface="Times New Roman" panose="02020603050405020304" pitchFamily="18" charset="0"/>
              <a:cs typeface="Times New Roman" panose="02020603050405020304" pitchFamily="18" charset="0"/>
            </a:rPr>
            <a:t>n'est</a:t>
          </a:r>
          <a:r>
            <a:rPr lang="en-US" sz="2000" b="1" dirty="0" smtClean="0">
              <a:latin typeface="Times New Roman" panose="02020603050405020304" pitchFamily="18" charset="0"/>
              <a:cs typeface="Times New Roman" panose="02020603050405020304" pitchFamily="18" charset="0"/>
            </a:rPr>
            <a:t> pas </a:t>
          </a:r>
          <a:r>
            <a:rPr lang="en-US" sz="2000" b="1" dirty="0" err="1" smtClean="0">
              <a:latin typeface="Times New Roman" panose="02020603050405020304" pitchFamily="18" charset="0"/>
              <a:cs typeface="Times New Roman" panose="02020603050405020304" pitchFamily="18" charset="0"/>
            </a:rPr>
            <a:t>donné</a:t>
          </a:r>
          <a:r>
            <a:rPr lang="en-US" sz="2000" b="1" dirty="0" smtClean="0">
              <a:latin typeface="Times New Roman" panose="02020603050405020304" pitchFamily="18" charset="0"/>
              <a:cs typeface="Times New Roman" panose="02020603050405020304" pitchFamily="18" charset="0"/>
            </a:rPr>
            <a:t> par les </a:t>
          </a:r>
          <a:r>
            <a:rPr lang="en-US" sz="2000" b="1" dirty="0" err="1" smtClean="0">
              <a:latin typeface="Times New Roman" panose="02020603050405020304" pitchFamily="18" charset="0"/>
              <a:cs typeface="Times New Roman" panose="02020603050405020304" pitchFamily="18" charset="0"/>
            </a:rPr>
            <a:t>travailleurs</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médicaux</a:t>
          </a:r>
          <a:endParaRPr lang="ru-RU" sz="2000" dirty="0">
            <a:latin typeface="Times New Roman" panose="02020603050405020304" pitchFamily="18" charset="0"/>
            <a:cs typeface="Times New Roman" panose="02020603050405020304" pitchFamily="18" charset="0"/>
          </a:endParaRPr>
        </a:p>
      </dgm:t>
    </dgm:pt>
    <dgm:pt modelId="{2FCB327F-4211-436B-8935-E45109F59C8C}" type="parTrans" cxnId="{A6427624-8600-487E-AE22-C4380D9AAF55}">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0A872453-67E1-4FD5-9A7C-9AF331CCFDC8}" type="sibTrans" cxnId="{A6427624-8600-487E-AE22-C4380D9AAF55}">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7A5E08D4-648E-471D-A767-7F09437AF47A}">
      <dgm:prSet phldrT="[Текст]" custT="1"/>
      <dgm:spPr/>
      <dgm:t>
        <a:bodyPr/>
        <a:lstStyle/>
        <a:p>
          <a:r>
            <a:rPr lang="en-US" sz="2000" smtClean="0">
              <a:latin typeface="Times New Roman" panose="02020603050405020304" pitchFamily="18" charset="0"/>
              <a:cs typeface="Times New Roman" panose="02020603050405020304" pitchFamily="18" charset="0"/>
            </a:rPr>
            <a:t>des organisations de l'assistance médicale rapide</a:t>
          </a:r>
          <a:endParaRPr lang="ru-RU" sz="2000">
            <a:latin typeface="Times New Roman" panose="02020603050405020304" pitchFamily="18" charset="0"/>
            <a:cs typeface="Times New Roman" panose="02020603050405020304" pitchFamily="18" charset="0"/>
          </a:endParaRPr>
        </a:p>
      </dgm:t>
    </dgm:pt>
    <dgm:pt modelId="{37AF20BA-3593-4F42-A9FD-4561D17C559C}" type="parTrans" cxnId="{19B5EB09-9C4D-46A5-B8C0-E5C68E47B155}">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1651ACEB-B26C-423C-B984-17F8FB2119DE}" type="sibTrans" cxnId="{19B5EB09-9C4D-46A5-B8C0-E5C68E47B155}">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3F22AFC3-E5DF-413B-8781-2E04FF1964B3}">
      <dgm:prSet phldrT="[Текст]" custT="1"/>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0C01B11C-9E2B-4E38-A7FD-2F32951670D1}" type="parTrans" cxnId="{84C02644-A4F0-4613-9287-3CD0D421B1F9}">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C865C67F-36BB-49D2-8C12-58DF3E5B3602}" type="sibTrans" cxnId="{84C02644-A4F0-4613-9287-3CD0D421B1F9}">
      <dgm:prSet/>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1CD198AE-A8E0-493A-BAC5-A8A7BB1817AC}">
      <dgm:prSet phldrT="[Текст]" custT="1"/>
      <dgm:spPr/>
      <dgm:t>
        <a:bodyPr/>
        <a:lstStyle/>
        <a:p>
          <a:endParaRPr lang="ru-RU" sz="2000">
            <a:solidFill>
              <a:sysClr val="windowText" lastClr="000000"/>
            </a:solidFill>
            <a:latin typeface="Times New Roman" panose="02020603050405020304" pitchFamily="18" charset="0"/>
            <a:cs typeface="Times New Roman" panose="02020603050405020304" pitchFamily="18" charset="0"/>
          </a:endParaRPr>
        </a:p>
      </dgm:t>
    </dgm:pt>
    <dgm:pt modelId="{C9A49D7E-7F1B-497C-A19C-5C4F7A43F367}" type="parTrans" cxnId="{AFC62C6A-D700-4F54-80A2-F3CBF69B561A}">
      <dgm:prSet/>
      <dgm:spPr/>
      <dgm:t>
        <a:bodyPr/>
        <a:lstStyle/>
        <a:p>
          <a:endParaRPr lang="ru-RU" sz="2000"/>
        </a:p>
      </dgm:t>
    </dgm:pt>
    <dgm:pt modelId="{F7057144-68BC-4E58-A12D-AEC44793EF1A}" type="sibTrans" cxnId="{AFC62C6A-D700-4F54-80A2-F3CBF69B561A}">
      <dgm:prSet/>
      <dgm:spPr/>
      <dgm:t>
        <a:bodyPr/>
        <a:lstStyle/>
        <a:p>
          <a:endParaRPr lang="ru-RU" sz="2000"/>
        </a:p>
      </dgm:t>
    </dgm:pt>
    <dgm:pt modelId="{AA62A963-787A-45EC-804B-5BDD3D3A9B41}">
      <dgm:prSet custT="1"/>
      <dgm:spPr/>
      <dgm:t>
        <a:bodyPr/>
        <a:lstStyle/>
        <a:p>
          <a:r>
            <a:rPr lang="en-US" sz="2000" dirty="0" smtClean="0">
              <a:latin typeface="Times New Roman" panose="02020603050405020304" pitchFamily="18" charset="0"/>
              <a:cs typeface="Times New Roman" panose="02020603050405020304" pitchFamily="18" charset="0"/>
            </a:rPr>
            <a:t>les aide-</a:t>
          </a:r>
          <a:r>
            <a:rPr lang="en-US" sz="2000" dirty="0" err="1" smtClean="0">
              <a:latin typeface="Times New Roman" panose="02020603050405020304" pitchFamily="18" charset="0"/>
              <a:cs typeface="Times New Roman" panose="02020603050405020304" pitchFamily="18" charset="0"/>
            </a:rPr>
            <a:t>médecins</a:t>
          </a:r>
          <a:r>
            <a:rPr lang="en-US" sz="2000" dirty="0" smtClean="0">
              <a:latin typeface="Times New Roman" panose="02020603050405020304" pitchFamily="18" charset="0"/>
              <a:cs typeface="Times New Roman" panose="02020603050405020304" pitchFamily="18" charset="0"/>
            </a:rPr>
            <a:t> et les </a:t>
          </a:r>
          <a:r>
            <a:rPr lang="en-US" sz="2000" dirty="0" err="1" smtClean="0">
              <a:latin typeface="Times New Roman" panose="02020603050405020304" pitchFamily="18" charset="0"/>
              <a:cs typeface="Times New Roman" panose="02020603050405020304" pitchFamily="18" charset="0"/>
            </a:rPr>
            <a:t>dentistes</a:t>
          </a:r>
          <a:r>
            <a:rPr lang="en-US" sz="2000" dirty="0" smtClean="0">
              <a:latin typeface="Times New Roman" panose="02020603050405020304" pitchFamily="18" charset="0"/>
              <a:cs typeface="Times New Roman" panose="02020603050405020304" pitchFamily="18" charset="0"/>
            </a:rPr>
            <a:t> des </a:t>
          </a:r>
          <a:r>
            <a:rPr lang="en-US" sz="2000" dirty="0" err="1" smtClean="0">
              <a:latin typeface="Times New Roman" panose="02020603050405020304" pitchFamily="18" charset="0"/>
              <a:cs typeface="Times New Roman" panose="02020603050405020304" pitchFamily="18" charset="0"/>
            </a:rPr>
            <a:t>organisations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médicales</a:t>
          </a:r>
          <a:endParaRPr lang="ru-RU" sz="2000" dirty="0">
            <a:latin typeface="Times New Roman" panose="02020603050405020304" pitchFamily="18" charset="0"/>
            <a:cs typeface="Times New Roman" panose="02020603050405020304" pitchFamily="18" charset="0"/>
          </a:endParaRPr>
        </a:p>
      </dgm:t>
    </dgm:pt>
    <dgm:pt modelId="{F3AC0B3A-0557-41C9-B95C-30E532803689}" type="parTrans" cxnId="{250D8AC7-1896-49DC-B0E9-F055FE62DF29}">
      <dgm:prSet/>
      <dgm:spPr/>
      <dgm:t>
        <a:bodyPr/>
        <a:lstStyle/>
        <a:p>
          <a:endParaRPr lang="ru-RU" sz="2000"/>
        </a:p>
      </dgm:t>
    </dgm:pt>
    <dgm:pt modelId="{5067EDB6-BB7A-4F51-A338-9BA6AD0FD5B0}" type="sibTrans" cxnId="{250D8AC7-1896-49DC-B0E9-F055FE62DF29}">
      <dgm:prSet/>
      <dgm:spPr/>
      <dgm:t>
        <a:bodyPr/>
        <a:lstStyle/>
        <a:p>
          <a:endParaRPr lang="ru-RU" sz="2000"/>
        </a:p>
      </dgm:t>
    </dgm:pt>
    <dgm:pt modelId="{317E5DC8-98F1-4E4E-8985-040DEB732C21}">
      <dgm:prSet custT="1"/>
      <dgm:spPr/>
      <dgm:t>
        <a:bodyPr/>
        <a:lstStyle/>
        <a:p>
          <a:r>
            <a:rPr lang="en-US" sz="2000" smtClean="0">
              <a:latin typeface="Times New Roman" panose="02020603050405020304" pitchFamily="18" charset="0"/>
              <a:cs typeface="Times New Roman" panose="02020603050405020304" pitchFamily="18" charset="0"/>
            </a:rPr>
            <a:t>les médecins traitants des cliniques des institutions (instituts) de recherche, y compris les cliniques  de prothèses </a:t>
          </a:r>
          <a:endParaRPr lang="ru-RU" sz="2000" dirty="0">
            <a:latin typeface="Times New Roman" panose="02020603050405020304" pitchFamily="18" charset="0"/>
            <a:cs typeface="Times New Roman" panose="02020603050405020304" pitchFamily="18" charset="0"/>
          </a:endParaRPr>
        </a:p>
      </dgm:t>
    </dgm:pt>
    <dgm:pt modelId="{56E9D4CB-85B2-47F0-851A-76C571652C55}" type="parTrans" cxnId="{8F71869D-33D9-4B2F-81DD-776AB616D8EC}">
      <dgm:prSet/>
      <dgm:spPr/>
      <dgm:t>
        <a:bodyPr/>
        <a:lstStyle/>
        <a:p>
          <a:endParaRPr lang="ru-RU" sz="2000"/>
        </a:p>
      </dgm:t>
    </dgm:pt>
    <dgm:pt modelId="{EA2B2AA2-9857-4AA4-A866-107A13EB01B7}" type="sibTrans" cxnId="{8F71869D-33D9-4B2F-81DD-776AB616D8EC}">
      <dgm:prSet/>
      <dgm:spPr/>
      <dgm:t>
        <a:bodyPr/>
        <a:lstStyle/>
        <a:p>
          <a:endParaRPr lang="ru-RU" sz="2000"/>
        </a:p>
      </dgm:t>
    </dgm:pt>
    <dgm:pt modelId="{EAA795F4-CA37-45E2-969D-722B22AAFB73}">
      <dgm:prSet custT="1"/>
      <dgm:spPr/>
      <dgm:t>
        <a:bodyPr/>
        <a:lstStyle/>
        <a:p>
          <a:r>
            <a:rPr lang="en-US" sz="2000" smtClean="0">
              <a:latin typeface="Times New Roman" panose="02020603050405020304" pitchFamily="18" charset="0"/>
              <a:cs typeface="Times New Roman" panose="02020603050405020304" pitchFamily="18" charset="0"/>
            </a:rPr>
            <a:t>des organisations de la transfusion sanguine</a:t>
          </a:r>
          <a:endParaRPr lang="ru-RU" sz="2000" dirty="0">
            <a:latin typeface="Times New Roman" panose="02020603050405020304" pitchFamily="18" charset="0"/>
            <a:cs typeface="Times New Roman" panose="02020603050405020304" pitchFamily="18" charset="0"/>
          </a:endParaRPr>
        </a:p>
      </dgm:t>
    </dgm:pt>
    <dgm:pt modelId="{950810EB-D01C-4AC0-B72C-FC020B6F9222}" type="parTrans" cxnId="{FE3A2469-661B-4A81-BBE3-BFAFE2B72E4A}">
      <dgm:prSet/>
      <dgm:spPr/>
      <dgm:t>
        <a:bodyPr/>
        <a:lstStyle/>
        <a:p>
          <a:endParaRPr lang="ru-RU" sz="2000"/>
        </a:p>
      </dgm:t>
    </dgm:pt>
    <dgm:pt modelId="{387A135A-DACB-469F-BD0F-7C2B364414CF}" type="sibTrans" cxnId="{FE3A2469-661B-4A81-BBE3-BFAFE2B72E4A}">
      <dgm:prSet/>
      <dgm:spPr/>
      <dgm:t>
        <a:bodyPr/>
        <a:lstStyle/>
        <a:p>
          <a:endParaRPr lang="ru-RU" sz="2000"/>
        </a:p>
      </dgm:t>
    </dgm:pt>
    <dgm:pt modelId="{8CFB4E09-392F-42D1-8F27-F982F910FD11}">
      <dgm:prSet custT="1"/>
      <dgm:spPr/>
      <dgm:t>
        <a:bodyPr/>
        <a:lstStyle/>
        <a:p>
          <a:r>
            <a:rPr lang="en-US" sz="2000" dirty="0" smtClean="0">
              <a:latin typeface="Times New Roman" panose="02020603050405020304" pitchFamily="18" charset="0"/>
              <a:cs typeface="Times New Roman" panose="02020603050405020304" pitchFamily="18" charset="0"/>
            </a:rPr>
            <a:t>des branches de </a:t>
          </a:r>
          <a:r>
            <a:rPr lang="en-US" sz="2000" dirty="0" err="1" smtClean="0">
              <a:latin typeface="Times New Roman" panose="02020603050405020304" pitchFamily="18" charset="0"/>
              <a:cs typeface="Times New Roman" panose="02020603050405020304" pitchFamily="18" charset="0"/>
            </a:rPr>
            <a:t>réception</a:t>
          </a:r>
          <a:endParaRPr lang="ru-RU" sz="2000" dirty="0">
            <a:latin typeface="Times New Roman" panose="02020603050405020304" pitchFamily="18" charset="0"/>
            <a:cs typeface="Times New Roman" panose="02020603050405020304" pitchFamily="18" charset="0"/>
          </a:endParaRPr>
        </a:p>
      </dgm:t>
    </dgm:pt>
    <dgm:pt modelId="{0C0A6B9D-A3B6-4A2B-9F48-77E4C236692B}" type="parTrans" cxnId="{B776FBFE-56F0-4495-9BAA-0A40EE72B75E}">
      <dgm:prSet/>
      <dgm:spPr/>
      <dgm:t>
        <a:bodyPr/>
        <a:lstStyle/>
        <a:p>
          <a:endParaRPr lang="ru-RU" sz="2000"/>
        </a:p>
      </dgm:t>
    </dgm:pt>
    <dgm:pt modelId="{F5DEF368-4CB2-4470-9766-C3017FCC18BC}" type="sibTrans" cxnId="{B776FBFE-56F0-4495-9BAA-0A40EE72B75E}">
      <dgm:prSet/>
      <dgm:spPr/>
      <dgm:t>
        <a:bodyPr/>
        <a:lstStyle/>
        <a:p>
          <a:endParaRPr lang="ru-RU" sz="2000"/>
        </a:p>
      </dgm:t>
    </dgm:pt>
    <dgm:pt modelId="{3B04ADAB-E1EA-445B-90CF-5B5763E4E8A5}">
      <dgm:prSet custT="1"/>
      <dgm:spPr/>
      <dgm:t>
        <a:bodyPr/>
        <a:lstStyle/>
        <a:p>
          <a:r>
            <a:rPr lang="en-US" sz="2000" smtClean="0">
              <a:latin typeface="Times New Roman" panose="02020603050405020304" pitchFamily="18" charset="0"/>
              <a:cs typeface="Times New Roman" panose="02020603050405020304" pitchFamily="18" charset="0"/>
            </a:rPr>
            <a:t>des dispensaires médicaux et physiques</a:t>
          </a:r>
          <a:endParaRPr lang="ru-RU" sz="2000" dirty="0">
            <a:latin typeface="Times New Roman" panose="02020603050405020304" pitchFamily="18" charset="0"/>
            <a:cs typeface="Times New Roman" panose="02020603050405020304" pitchFamily="18" charset="0"/>
          </a:endParaRPr>
        </a:p>
      </dgm:t>
    </dgm:pt>
    <dgm:pt modelId="{4231499B-C4AF-43B5-8DB9-42575F087FFC}" type="parTrans" cxnId="{BF374DC9-F49D-4512-AA35-D7F5FFC372BE}">
      <dgm:prSet/>
      <dgm:spPr/>
      <dgm:t>
        <a:bodyPr/>
        <a:lstStyle/>
        <a:p>
          <a:endParaRPr lang="ru-RU" sz="2000"/>
        </a:p>
      </dgm:t>
    </dgm:pt>
    <dgm:pt modelId="{859FA046-E251-4B4F-B252-CB374BDDF582}" type="sibTrans" cxnId="{BF374DC9-F49D-4512-AA35-D7F5FFC372BE}">
      <dgm:prSet/>
      <dgm:spPr/>
      <dgm:t>
        <a:bodyPr/>
        <a:lstStyle/>
        <a:p>
          <a:endParaRPr lang="ru-RU" sz="2000"/>
        </a:p>
      </dgm:t>
    </dgm:pt>
    <dgm:pt modelId="{2C6B4D4F-6DC1-4B41-9A35-D336818464A5}">
      <dgm:prSet custT="1"/>
      <dgm:spPr/>
      <dgm:t>
        <a:bodyPr/>
        <a:lstStyle/>
        <a:p>
          <a:r>
            <a:rPr lang="en-US" sz="2000" smtClean="0">
              <a:latin typeface="Times New Roman" panose="02020603050405020304" pitchFamily="18" charset="0"/>
              <a:cs typeface="Times New Roman" panose="02020603050405020304" pitchFamily="18" charset="0"/>
            </a:rPr>
            <a:t>des cliniques balnéologiques</a:t>
          </a:r>
          <a:endParaRPr lang="ru-RU" sz="2000" dirty="0">
            <a:latin typeface="Times New Roman" panose="02020603050405020304" pitchFamily="18" charset="0"/>
            <a:cs typeface="Times New Roman" panose="02020603050405020304" pitchFamily="18" charset="0"/>
          </a:endParaRPr>
        </a:p>
      </dgm:t>
    </dgm:pt>
    <dgm:pt modelId="{2867D726-9EFB-413E-84FC-27B6E90C4B8F}" type="parTrans" cxnId="{2C4DED9E-8674-4C52-ACB7-8B0A3CBB2DFF}">
      <dgm:prSet/>
      <dgm:spPr/>
      <dgm:t>
        <a:bodyPr/>
        <a:lstStyle/>
        <a:p>
          <a:endParaRPr lang="ru-RU" sz="2000"/>
        </a:p>
      </dgm:t>
    </dgm:pt>
    <dgm:pt modelId="{1613CAA9-38F5-4463-838E-334D857B3B82}" type="sibTrans" cxnId="{2C4DED9E-8674-4C52-ACB7-8B0A3CBB2DFF}">
      <dgm:prSet/>
      <dgm:spPr/>
      <dgm:t>
        <a:bodyPr/>
        <a:lstStyle/>
        <a:p>
          <a:endParaRPr lang="ru-RU" sz="2000"/>
        </a:p>
      </dgm:t>
    </dgm:pt>
    <dgm:pt modelId="{2AF91A8A-8C84-4FD3-869D-EC88E6D0853F}">
      <dgm:prSet custT="1"/>
      <dgm:spPr/>
      <dgm:t>
        <a:bodyPr/>
        <a:lstStyle/>
        <a:p>
          <a:r>
            <a:rPr lang="en-US" sz="2000" smtClean="0">
              <a:latin typeface="Times New Roman" panose="02020603050405020304" pitchFamily="18" charset="0"/>
              <a:cs typeface="Times New Roman" panose="02020603050405020304" pitchFamily="18" charset="0"/>
            </a:rPr>
            <a:t>des établissements de bains de boue - cure de boue</a:t>
          </a:r>
          <a:endParaRPr lang="ru-RU" sz="2000" dirty="0">
            <a:latin typeface="Times New Roman" panose="02020603050405020304" pitchFamily="18" charset="0"/>
            <a:cs typeface="Times New Roman" panose="02020603050405020304" pitchFamily="18" charset="0"/>
          </a:endParaRPr>
        </a:p>
      </dgm:t>
    </dgm:pt>
    <dgm:pt modelId="{CF4F8F95-E911-4385-868F-04F532B5D2D8}" type="parTrans" cxnId="{3FF3D3B1-494E-4806-B849-B7B0C82A2325}">
      <dgm:prSet/>
      <dgm:spPr/>
      <dgm:t>
        <a:bodyPr/>
        <a:lstStyle/>
        <a:p>
          <a:endParaRPr lang="ru-RU" sz="2000"/>
        </a:p>
      </dgm:t>
    </dgm:pt>
    <dgm:pt modelId="{7DE4432C-F620-46BB-BB75-160F1D534A0C}" type="sibTrans" cxnId="{3FF3D3B1-494E-4806-B849-B7B0C82A2325}">
      <dgm:prSet/>
      <dgm:spPr/>
      <dgm:t>
        <a:bodyPr/>
        <a:lstStyle/>
        <a:p>
          <a:endParaRPr lang="ru-RU" sz="2000"/>
        </a:p>
      </dgm:t>
    </dgm:pt>
    <dgm:pt modelId="{2E6283D3-3008-4D0E-898E-734A18881148}">
      <dgm:prSet custT="1"/>
      <dgm:spPr/>
      <dgm:t>
        <a:bodyPr/>
        <a:lstStyle/>
        <a:p>
          <a:r>
            <a:rPr lang="en-US" sz="2000" smtClean="0">
              <a:latin typeface="Times New Roman" panose="02020603050405020304" pitchFamily="18" charset="0"/>
              <a:cs typeface="Times New Roman" panose="02020603050405020304" pitchFamily="18" charset="0"/>
            </a:rPr>
            <a:t>des centres de la prophylaxie médicale</a:t>
          </a:r>
          <a:endParaRPr lang="ru-RU" sz="2000" dirty="0">
            <a:latin typeface="Times New Roman" panose="02020603050405020304" pitchFamily="18" charset="0"/>
            <a:cs typeface="Times New Roman" panose="02020603050405020304" pitchFamily="18" charset="0"/>
          </a:endParaRPr>
        </a:p>
      </dgm:t>
    </dgm:pt>
    <dgm:pt modelId="{F49A50A2-BE7A-45DB-8B25-46D91D8A82A2}" type="parTrans" cxnId="{CAA2A07C-900C-4215-A7CD-501CFB63362F}">
      <dgm:prSet/>
      <dgm:spPr/>
      <dgm:t>
        <a:bodyPr/>
        <a:lstStyle/>
        <a:p>
          <a:endParaRPr lang="ru-RU" sz="2000"/>
        </a:p>
      </dgm:t>
    </dgm:pt>
    <dgm:pt modelId="{C602A3F3-B2AA-4FA1-ACAD-710E0A4D94FA}" type="sibTrans" cxnId="{CAA2A07C-900C-4215-A7CD-501CFB63362F}">
      <dgm:prSet/>
      <dgm:spPr/>
      <dgm:t>
        <a:bodyPr/>
        <a:lstStyle/>
        <a:p>
          <a:endParaRPr lang="ru-RU" sz="2000"/>
        </a:p>
      </dgm:t>
    </dgm:pt>
    <dgm:pt modelId="{6EC0E671-662A-4076-95C9-69EE804651FA}">
      <dgm:prSet custT="1"/>
      <dgm:spPr/>
      <dgm:t>
        <a:bodyPr/>
        <a:lstStyle/>
        <a:p>
          <a:r>
            <a:rPr lang="en-US" sz="2000" smtClean="0">
              <a:latin typeface="Times New Roman" panose="02020603050405020304" pitchFamily="18" charset="0"/>
              <a:cs typeface="Times New Roman" panose="02020603050405020304" pitchFamily="18" charset="0"/>
            </a:rPr>
            <a:t>les médecines des accidents</a:t>
          </a:r>
          <a:endParaRPr lang="ru-RU" sz="2000" dirty="0">
            <a:latin typeface="Times New Roman" panose="02020603050405020304" pitchFamily="18" charset="0"/>
            <a:cs typeface="Times New Roman" panose="02020603050405020304" pitchFamily="18" charset="0"/>
          </a:endParaRPr>
        </a:p>
      </dgm:t>
    </dgm:pt>
    <dgm:pt modelId="{7FCFEFF8-3B6B-4F6E-8997-149983279682}" type="parTrans" cxnId="{7A6C7651-2EBC-4227-AA66-CFE7DA0B70B5}">
      <dgm:prSet/>
      <dgm:spPr/>
      <dgm:t>
        <a:bodyPr/>
        <a:lstStyle/>
        <a:p>
          <a:endParaRPr lang="ru-RU" sz="2000"/>
        </a:p>
      </dgm:t>
    </dgm:pt>
    <dgm:pt modelId="{30E93662-FAC0-43B2-9162-39A1E7F77FC2}" type="sibTrans" cxnId="{7A6C7651-2EBC-4227-AA66-CFE7DA0B70B5}">
      <dgm:prSet/>
      <dgm:spPr/>
      <dgm:t>
        <a:bodyPr/>
        <a:lstStyle/>
        <a:p>
          <a:endParaRPr lang="ru-RU" sz="2000"/>
        </a:p>
      </dgm:t>
    </dgm:pt>
    <dgm:pt modelId="{D8AC40BD-59B2-43D6-A0F6-050782A71669}">
      <dgm:prSet custT="1"/>
      <dgm:spPr/>
      <dgm:t>
        <a:bodyPr/>
        <a:lstStyle/>
        <a:p>
          <a:r>
            <a:rPr lang="en-US" sz="2000" smtClean="0">
              <a:latin typeface="Times New Roman" panose="02020603050405020304" pitchFamily="18" charset="0"/>
              <a:cs typeface="Times New Roman" panose="02020603050405020304" pitchFamily="18" charset="0"/>
            </a:rPr>
            <a:t>le bureau de l'expertise médico-légale</a:t>
          </a:r>
          <a:endParaRPr lang="ru-RU" sz="2000" dirty="0">
            <a:latin typeface="Times New Roman" panose="02020603050405020304" pitchFamily="18" charset="0"/>
            <a:cs typeface="Times New Roman" panose="02020603050405020304" pitchFamily="18" charset="0"/>
          </a:endParaRPr>
        </a:p>
      </dgm:t>
    </dgm:pt>
    <dgm:pt modelId="{4C1F49A6-4E27-4553-9B38-16ACABA8D97D}" type="parTrans" cxnId="{A9206EB9-34AE-4A62-877A-6AA7EF839B46}">
      <dgm:prSet/>
      <dgm:spPr/>
      <dgm:t>
        <a:bodyPr/>
        <a:lstStyle/>
        <a:p>
          <a:endParaRPr lang="ru-RU" sz="2000"/>
        </a:p>
      </dgm:t>
    </dgm:pt>
    <dgm:pt modelId="{85B3B75F-B7A1-456E-9145-DC9D7C16565A}" type="sibTrans" cxnId="{A9206EB9-34AE-4A62-877A-6AA7EF839B46}">
      <dgm:prSet/>
      <dgm:spPr/>
      <dgm:t>
        <a:bodyPr/>
        <a:lstStyle/>
        <a:p>
          <a:endParaRPr lang="ru-RU" sz="2000"/>
        </a:p>
      </dgm:t>
    </dgm:pt>
    <dgm:pt modelId="{AA2E664A-F209-462C-BD26-E3F43D20A3C6}">
      <dgm:prSet custT="1"/>
      <dgm:spPr/>
      <dgm:t>
        <a:bodyPr/>
        <a:lstStyle/>
        <a:p>
          <a:r>
            <a:rPr lang="en-US" sz="2000" smtClean="0">
              <a:latin typeface="Times New Roman" panose="02020603050405020304" pitchFamily="18" charset="0"/>
              <a:cs typeface="Times New Roman" panose="02020603050405020304" pitchFamily="18" charset="0"/>
            </a:rPr>
            <a:t>des institutions de la protection de la santé selon la surveillance dans la sphère de la protection des droits des consommateurs et la prospérité de la personne</a:t>
          </a:r>
          <a:endParaRPr lang="ru-RU" sz="2000" dirty="0">
            <a:latin typeface="Times New Roman" panose="02020603050405020304" pitchFamily="18" charset="0"/>
            <a:cs typeface="Times New Roman" panose="02020603050405020304" pitchFamily="18" charset="0"/>
          </a:endParaRPr>
        </a:p>
      </dgm:t>
    </dgm:pt>
    <dgm:pt modelId="{E36B1A0D-9602-476B-A8D0-BC15BB79B77B}" type="parTrans" cxnId="{39B43AF4-1956-4ECB-B585-CAAC4DC9C2D1}">
      <dgm:prSet/>
      <dgm:spPr/>
      <dgm:t>
        <a:bodyPr/>
        <a:lstStyle/>
        <a:p>
          <a:endParaRPr lang="ru-RU" sz="2000"/>
        </a:p>
      </dgm:t>
    </dgm:pt>
    <dgm:pt modelId="{34B0B1F6-7D5F-4E0A-A281-A06E994A0F35}" type="sibTrans" cxnId="{39B43AF4-1956-4ECB-B585-CAAC4DC9C2D1}">
      <dgm:prSet/>
      <dgm:spPr/>
      <dgm:t>
        <a:bodyPr/>
        <a:lstStyle/>
        <a:p>
          <a:endParaRPr lang="ru-RU" sz="2000"/>
        </a:p>
      </dgm:t>
    </dgm:pt>
    <dgm:pt modelId="{C0B113F3-452E-419C-89CC-23EA6ACEA457}" type="pres">
      <dgm:prSet presAssocID="{82CA4C9C-6FDA-414E-B70A-3B63D2035A6D}" presName="linear" presStyleCnt="0">
        <dgm:presLayoutVars>
          <dgm:animLvl val="lvl"/>
          <dgm:resizeHandles val="exact"/>
        </dgm:presLayoutVars>
      </dgm:prSet>
      <dgm:spPr/>
      <dgm:t>
        <a:bodyPr/>
        <a:lstStyle/>
        <a:p>
          <a:endParaRPr lang="ru-RU"/>
        </a:p>
      </dgm:t>
    </dgm:pt>
    <dgm:pt modelId="{395FA2D2-F99F-4521-B529-1E0DB98493AE}" type="pres">
      <dgm:prSet presAssocID="{EB127C37-3BE5-4435-BC50-784F2BBC705D}" presName="parentText" presStyleLbl="node1" presStyleIdx="0" presStyleCnt="2" custScaleY="145085">
        <dgm:presLayoutVars>
          <dgm:chMax val="0"/>
          <dgm:bulletEnabled val="1"/>
        </dgm:presLayoutVars>
      </dgm:prSet>
      <dgm:spPr/>
      <dgm:t>
        <a:bodyPr/>
        <a:lstStyle/>
        <a:p>
          <a:endParaRPr lang="ru-RU"/>
        </a:p>
      </dgm:t>
    </dgm:pt>
    <dgm:pt modelId="{B2BD1320-6FBF-4FEB-9D17-F19352A008E1}" type="pres">
      <dgm:prSet presAssocID="{EB127C37-3BE5-4435-BC50-784F2BBC705D}" presName="childText" presStyleLbl="revTx" presStyleIdx="0" presStyleCnt="2" custScaleY="121612">
        <dgm:presLayoutVars>
          <dgm:bulletEnabled val="1"/>
        </dgm:presLayoutVars>
      </dgm:prSet>
      <dgm:spPr/>
      <dgm:t>
        <a:bodyPr/>
        <a:lstStyle/>
        <a:p>
          <a:endParaRPr lang="ru-RU"/>
        </a:p>
      </dgm:t>
    </dgm:pt>
    <dgm:pt modelId="{4AD99B6B-8E4C-465D-9B4A-694A4BA3BFD2}" type="pres">
      <dgm:prSet presAssocID="{40309603-BA7D-4273-ACC5-20FD95E09725}" presName="parentText" presStyleLbl="node1" presStyleIdx="1" presStyleCnt="2" custScaleY="99884">
        <dgm:presLayoutVars>
          <dgm:chMax val="0"/>
          <dgm:bulletEnabled val="1"/>
        </dgm:presLayoutVars>
      </dgm:prSet>
      <dgm:spPr/>
      <dgm:t>
        <a:bodyPr/>
        <a:lstStyle/>
        <a:p>
          <a:endParaRPr lang="ru-RU"/>
        </a:p>
      </dgm:t>
    </dgm:pt>
    <dgm:pt modelId="{4EB9FACD-80AA-442B-A43D-76976A17FF5D}" type="pres">
      <dgm:prSet presAssocID="{40309603-BA7D-4273-ACC5-20FD95E09725}" presName="childText" presStyleLbl="revTx" presStyleIdx="1" presStyleCnt="2" custScaleY="128246">
        <dgm:presLayoutVars>
          <dgm:bulletEnabled val="1"/>
        </dgm:presLayoutVars>
      </dgm:prSet>
      <dgm:spPr/>
      <dgm:t>
        <a:bodyPr/>
        <a:lstStyle/>
        <a:p>
          <a:endParaRPr lang="ru-RU"/>
        </a:p>
      </dgm:t>
    </dgm:pt>
  </dgm:ptLst>
  <dgm:cxnLst>
    <dgm:cxn modelId="{161DBB04-2CF1-4CB8-A74F-58ADA7B5837A}" type="presOf" srcId="{82CA4C9C-6FDA-414E-B70A-3B63D2035A6D}" destId="{C0B113F3-452E-419C-89CC-23EA6ACEA457}" srcOrd="0" destOrd="0" presId="urn:microsoft.com/office/officeart/2005/8/layout/vList2"/>
    <dgm:cxn modelId="{84C02644-A4F0-4613-9287-3CD0D421B1F9}" srcId="{40309603-BA7D-4273-ACC5-20FD95E09725}" destId="{3F22AFC3-E5DF-413B-8781-2E04FF1964B3}" srcOrd="10" destOrd="0" parTransId="{0C01B11C-9E2B-4E38-A7FD-2F32951670D1}" sibTransId="{C865C67F-36BB-49D2-8C12-58DF3E5B3602}"/>
    <dgm:cxn modelId="{39B43AF4-1956-4ECB-B585-CAAC4DC9C2D1}" srcId="{40309603-BA7D-4273-ACC5-20FD95E09725}" destId="{AA2E664A-F209-462C-BD26-E3F43D20A3C6}" srcOrd="9" destOrd="0" parTransId="{E36B1A0D-9602-476B-A8D0-BC15BB79B77B}" sibTransId="{34B0B1F6-7D5F-4E0A-A281-A06E994A0F35}"/>
    <dgm:cxn modelId="{D364D47E-2C6F-49C2-96BD-4A4BF5613F7E}" type="presOf" srcId="{2C6B4D4F-6DC1-4B41-9A35-D336818464A5}" destId="{4EB9FACD-80AA-442B-A43D-76976A17FF5D}" srcOrd="0" destOrd="4" presId="urn:microsoft.com/office/officeart/2005/8/layout/vList2"/>
    <dgm:cxn modelId="{B3927334-2EE5-4C34-AB8A-DB041A62C212}" type="presOf" srcId="{7A5E08D4-648E-471D-A767-7F09437AF47A}" destId="{4EB9FACD-80AA-442B-A43D-76976A17FF5D}" srcOrd="0" destOrd="0" presId="urn:microsoft.com/office/officeart/2005/8/layout/vList2"/>
    <dgm:cxn modelId="{BC08B3A0-9C2B-4077-98B6-B7A3E2FA6581}" type="presOf" srcId="{AA2E664A-F209-462C-BD26-E3F43D20A3C6}" destId="{4EB9FACD-80AA-442B-A43D-76976A17FF5D}" srcOrd="0" destOrd="9" presId="urn:microsoft.com/office/officeart/2005/8/layout/vList2"/>
    <dgm:cxn modelId="{B776FBFE-56F0-4495-9BAA-0A40EE72B75E}" srcId="{40309603-BA7D-4273-ACC5-20FD95E09725}" destId="{8CFB4E09-392F-42D1-8F27-F982F910FD11}" srcOrd="2" destOrd="0" parTransId="{0C0A6B9D-A3B6-4A2B-9F48-77E4C236692B}" sibTransId="{F5DEF368-4CB2-4470-9766-C3017FCC18BC}"/>
    <dgm:cxn modelId="{3FF3D3B1-494E-4806-B849-B7B0C82A2325}" srcId="{40309603-BA7D-4273-ACC5-20FD95E09725}" destId="{2AF91A8A-8C84-4FD3-869D-EC88E6D0853F}" srcOrd="5" destOrd="0" parTransId="{CF4F8F95-E911-4385-868F-04F532B5D2D8}" sibTransId="{7DE4432C-F620-46BB-BB75-160F1D534A0C}"/>
    <dgm:cxn modelId="{AFC62C6A-D700-4F54-80A2-F3CBF69B561A}" srcId="{EB127C37-3BE5-4435-BC50-784F2BBC705D}" destId="{1CD198AE-A8E0-493A-BAC5-A8A7BB1817AC}" srcOrd="3" destOrd="0" parTransId="{C9A49D7E-7F1B-497C-A19C-5C4F7A43F367}" sibTransId="{F7057144-68BC-4E58-A12D-AEC44793EF1A}"/>
    <dgm:cxn modelId="{FC31BDBF-D16B-4250-AD67-4932BC173084}" type="presOf" srcId="{EAA795F4-CA37-45E2-969D-722B22AAFB73}" destId="{4EB9FACD-80AA-442B-A43D-76976A17FF5D}" srcOrd="0" destOrd="1" presId="urn:microsoft.com/office/officeart/2005/8/layout/vList2"/>
    <dgm:cxn modelId="{8F71869D-33D9-4B2F-81DD-776AB616D8EC}" srcId="{EB127C37-3BE5-4435-BC50-784F2BBC705D}" destId="{317E5DC8-98F1-4E4E-8985-040DEB732C21}" srcOrd="2" destOrd="0" parTransId="{56E9D4CB-85B2-47F0-851A-76C571652C55}" sibTransId="{EA2B2AA2-9857-4AA4-A866-107A13EB01B7}"/>
    <dgm:cxn modelId="{9E84BF66-22D9-4BC8-A2A5-23D50EADDB7B}" type="presOf" srcId="{317E5DC8-98F1-4E4E-8985-040DEB732C21}" destId="{B2BD1320-6FBF-4FEB-9D17-F19352A008E1}" srcOrd="0" destOrd="2" presId="urn:microsoft.com/office/officeart/2005/8/layout/vList2"/>
    <dgm:cxn modelId="{96129570-90F1-4E73-B8EB-D49244FDCE0B}" srcId="{82CA4C9C-6FDA-414E-B70A-3B63D2035A6D}" destId="{EB127C37-3BE5-4435-BC50-784F2BBC705D}" srcOrd="0" destOrd="0" parTransId="{84873424-5755-47A1-BF2E-A050B745D0D2}" sibTransId="{BB9FFB97-D4D1-494E-A102-52CEDFD4B17F}"/>
    <dgm:cxn modelId="{D002CD97-3D19-4C60-9F1E-CB55CB93D32A}" type="presOf" srcId="{3B04ADAB-E1EA-445B-90CF-5B5763E4E8A5}" destId="{4EB9FACD-80AA-442B-A43D-76976A17FF5D}" srcOrd="0" destOrd="3" presId="urn:microsoft.com/office/officeart/2005/8/layout/vList2"/>
    <dgm:cxn modelId="{19B5EB09-9C4D-46A5-B8C0-E5C68E47B155}" srcId="{40309603-BA7D-4273-ACC5-20FD95E09725}" destId="{7A5E08D4-648E-471D-A767-7F09437AF47A}" srcOrd="0" destOrd="0" parTransId="{37AF20BA-3593-4F42-A9FD-4561D17C559C}" sibTransId="{1651ACEB-B26C-423C-B984-17F8FB2119DE}"/>
    <dgm:cxn modelId="{2312B1EE-9ECD-4C49-B735-A8FCEBF06E4F}" srcId="{EB127C37-3BE5-4435-BC50-784F2BBC705D}" destId="{B1DE5653-815B-4352-9E05-9BB813C5B922}" srcOrd="0" destOrd="0" parTransId="{2119D37B-86E7-4A3E-A6D5-EF4CBAC42EA2}" sibTransId="{6975FC21-E9E2-4B18-9A1F-A5C90059610E}"/>
    <dgm:cxn modelId="{B5D76B5C-637D-4365-A200-B467249E1536}" type="presOf" srcId="{6EC0E671-662A-4076-95C9-69EE804651FA}" destId="{4EB9FACD-80AA-442B-A43D-76976A17FF5D}" srcOrd="0" destOrd="7" presId="urn:microsoft.com/office/officeart/2005/8/layout/vList2"/>
    <dgm:cxn modelId="{8B8BAD96-A043-49D1-8CD0-EDF526E6716B}" type="presOf" srcId="{40309603-BA7D-4273-ACC5-20FD95E09725}" destId="{4AD99B6B-8E4C-465D-9B4A-694A4BA3BFD2}" srcOrd="0" destOrd="0" presId="urn:microsoft.com/office/officeart/2005/8/layout/vList2"/>
    <dgm:cxn modelId="{250D8AC7-1896-49DC-B0E9-F055FE62DF29}" srcId="{EB127C37-3BE5-4435-BC50-784F2BBC705D}" destId="{AA62A963-787A-45EC-804B-5BDD3D3A9B41}" srcOrd="1" destOrd="0" parTransId="{F3AC0B3A-0557-41C9-B95C-30E532803689}" sibTransId="{5067EDB6-BB7A-4F51-A338-9BA6AD0FD5B0}"/>
    <dgm:cxn modelId="{575E3DA5-EE6B-4A2F-A123-BD773EE85627}" type="presOf" srcId="{2E6283D3-3008-4D0E-898E-734A18881148}" destId="{4EB9FACD-80AA-442B-A43D-76976A17FF5D}" srcOrd="0" destOrd="6" presId="urn:microsoft.com/office/officeart/2005/8/layout/vList2"/>
    <dgm:cxn modelId="{A6427624-8600-487E-AE22-C4380D9AAF55}" srcId="{82CA4C9C-6FDA-414E-B70A-3B63D2035A6D}" destId="{40309603-BA7D-4273-ACC5-20FD95E09725}" srcOrd="1" destOrd="0" parTransId="{2FCB327F-4211-436B-8935-E45109F59C8C}" sibTransId="{0A872453-67E1-4FD5-9A7C-9AF331CCFDC8}"/>
    <dgm:cxn modelId="{2C4DED9E-8674-4C52-ACB7-8B0A3CBB2DFF}" srcId="{40309603-BA7D-4273-ACC5-20FD95E09725}" destId="{2C6B4D4F-6DC1-4B41-9A35-D336818464A5}" srcOrd="4" destOrd="0" parTransId="{2867D726-9EFB-413E-84FC-27B6E90C4B8F}" sibTransId="{1613CAA9-38F5-4463-838E-334D857B3B82}"/>
    <dgm:cxn modelId="{BF374DC9-F49D-4512-AA35-D7F5FFC372BE}" srcId="{40309603-BA7D-4273-ACC5-20FD95E09725}" destId="{3B04ADAB-E1EA-445B-90CF-5B5763E4E8A5}" srcOrd="3" destOrd="0" parTransId="{4231499B-C4AF-43B5-8DB9-42575F087FFC}" sibTransId="{859FA046-E251-4B4F-B252-CB374BDDF582}"/>
    <dgm:cxn modelId="{731927F0-3E3E-4774-9FCB-D5B698A08A70}" type="presOf" srcId="{D8AC40BD-59B2-43D6-A0F6-050782A71669}" destId="{4EB9FACD-80AA-442B-A43D-76976A17FF5D}" srcOrd="0" destOrd="8" presId="urn:microsoft.com/office/officeart/2005/8/layout/vList2"/>
    <dgm:cxn modelId="{57932049-3ED2-46A7-8D24-54917376F6FD}" type="presOf" srcId="{AA62A963-787A-45EC-804B-5BDD3D3A9B41}" destId="{B2BD1320-6FBF-4FEB-9D17-F19352A008E1}" srcOrd="0" destOrd="1" presId="urn:microsoft.com/office/officeart/2005/8/layout/vList2"/>
    <dgm:cxn modelId="{A9206EB9-34AE-4A62-877A-6AA7EF839B46}" srcId="{40309603-BA7D-4273-ACC5-20FD95E09725}" destId="{D8AC40BD-59B2-43D6-A0F6-050782A71669}" srcOrd="8" destOrd="0" parTransId="{4C1F49A6-4E27-4553-9B38-16ACABA8D97D}" sibTransId="{85B3B75F-B7A1-456E-9145-DC9D7C16565A}"/>
    <dgm:cxn modelId="{60904797-FFED-4790-B3A3-2D9FD478EA46}" type="presOf" srcId="{2AF91A8A-8C84-4FD3-869D-EC88E6D0853F}" destId="{4EB9FACD-80AA-442B-A43D-76976A17FF5D}" srcOrd="0" destOrd="5" presId="urn:microsoft.com/office/officeart/2005/8/layout/vList2"/>
    <dgm:cxn modelId="{7A6C7651-2EBC-4227-AA66-CFE7DA0B70B5}" srcId="{40309603-BA7D-4273-ACC5-20FD95E09725}" destId="{6EC0E671-662A-4076-95C9-69EE804651FA}" srcOrd="7" destOrd="0" parTransId="{7FCFEFF8-3B6B-4F6E-8997-149983279682}" sibTransId="{30E93662-FAC0-43B2-9162-39A1E7F77FC2}"/>
    <dgm:cxn modelId="{5F94A088-9793-4C49-B7A4-3CD01EB7C79C}" type="presOf" srcId="{1CD198AE-A8E0-493A-BAC5-A8A7BB1817AC}" destId="{B2BD1320-6FBF-4FEB-9D17-F19352A008E1}" srcOrd="0" destOrd="3" presId="urn:microsoft.com/office/officeart/2005/8/layout/vList2"/>
    <dgm:cxn modelId="{6D8CCB45-03EA-49D7-BAED-51287D95DB21}" type="presOf" srcId="{3F22AFC3-E5DF-413B-8781-2E04FF1964B3}" destId="{4EB9FACD-80AA-442B-A43D-76976A17FF5D}" srcOrd="0" destOrd="10" presId="urn:microsoft.com/office/officeart/2005/8/layout/vList2"/>
    <dgm:cxn modelId="{FE3A2469-661B-4A81-BBE3-BFAFE2B72E4A}" srcId="{40309603-BA7D-4273-ACC5-20FD95E09725}" destId="{EAA795F4-CA37-45E2-969D-722B22AAFB73}" srcOrd="1" destOrd="0" parTransId="{950810EB-D01C-4AC0-B72C-FC020B6F9222}" sibTransId="{387A135A-DACB-469F-BD0F-7C2B364414CF}"/>
    <dgm:cxn modelId="{CAA2A07C-900C-4215-A7CD-501CFB63362F}" srcId="{40309603-BA7D-4273-ACC5-20FD95E09725}" destId="{2E6283D3-3008-4D0E-898E-734A18881148}" srcOrd="6" destOrd="0" parTransId="{F49A50A2-BE7A-45DB-8B25-46D91D8A82A2}" sibTransId="{C602A3F3-B2AA-4FA1-ACAD-710E0A4D94FA}"/>
    <dgm:cxn modelId="{DA0E26D6-4FEE-4850-BD5F-DDDE84B92A65}" type="presOf" srcId="{EB127C37-3BE5-4435-BC50-784F2BBC705D}" destId="{395FA2D2-F99F-4521-B529-1E0DB98493AE}" srcOrd="0" destOrd="0" presId="urn:microsoft.com/office/officeart/2005/8/layout/vList2"/>
    <dgm:cxn modelId="{EEF14603-1089-4B62-AF57-3612C0B1DE01}" type="presOf" srcId="{B1DE5653-815B-4352-9E05-9BB813C5B922}" destId="{B2BD1320-6FBF-4FEB-9D17-F19352A008E1}" srcOrd="0" destOrd="0" presId="urn:microsoft.com/office/officeart/2005/8/layout/vList2"/>
    <dgm:cxn modelId="{9A1FEF50-1C58-4BBB-8CFC-CDA8EA6FD06F}" type="presOf" srcId="{8CFB4E09-392F-42D1-8F27-F982F910FD11}" destId="{4EB9FACD-80AA-442B-A43D-76976A17FF5D}" srcOrd="0" destOrd="2" presId="urn:microsoft.com/office/officeart/2005/8/layout/vList2"/>
    <dgm:cxn modelId="{5180AF0F-9F8D-4567-83B0-3A6CD38F201F}" type="presParOf" srcId="{C0B113F3-452E-419C-89CC-23EA6ACEA457}" destId="{395FA2D2-F99F-4521-B529-1E0DB98493AE}" srcOrd="0" destOrd="0" presId="urn:microsoft.com/office/officeart/2005/8/layout/vList2"/>
    <dgm:cxn modelId="{1DBC5DD5-7CCF-40A8-B58E-06A9E1B9F984}" type="presParOf" srcId="{C0B113F3-452E-419C-89CC-23EA6ACEA457}" destId="{B2BD1320-6FBF-4FEB-9D17-F19352A008E1}" srcOrd="1" destOrd="0" presId="urn:microsoft.com/office/officeart/2005/8/layout/vList2"/>
    <dgm:cxn modelId="{ED298164-E6B2-4579-A0CC-1A0235CA80D1}" type="presParOf" srcId="{C0B113F3-452E-419C-89CC-23EA6ACEA457}" destId="{4AD99B6B-8E4C-465D-9B4A-694A4BA3BFD2}" srcOrd="2" destOrd="0" presId="urn:microsoft.com/office/officeart/2005/8/layout/vList2"/>
    <dgm:cxn modelId="{D99F9CDF-E9E8-44C7-BACF-CA02F5DBC948}" type="presParOf" srcId="{C0B113F3-452E-419C-89CC-23EA6ACEA457}" destId="{4EB9FACD-80AA-442B-A43D-76976A17FF5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C9906-A619-4392-A3CB-3BCEF27EB674}" type="doc">
      <dgm:prSet loTypeId="urn:microsoft.com/office/officeart/2005/8/layout/balance1" loCatId="relationship" qsTypeId="urn:microsoft.com/office/officeart/2005/8/quickstyle/simple3" qsCatId="simple" csTypeId="urn:microsoft.com/office/officeart/2005/8/colors/colorful3" csCatId="colorful" phldr="1"/>
      <dgm:spPr/>
      <dgm:t>
        <a:bodyPr/>
        <a:lstStyle/>
        <a:p>
          <a:endParaRPr lang="ru-RU"/>
        </a:p>
      </dgm:t>
    </dgm:pt>
    <dgm:pt modelId="{34E703D9-1B12-401F-ACBA-092E39C35945}">
      <dgm:prSet phldrT="[Текст]" custT="1"/>
      <dgm:spPr/>
      <dgm:t>
        <a:bodyPr/>
        <a:lstStyle/>
        <a:p>
          <a:r>
            <a:rPr lang="en-AU" sz="2200" smtClean="0">
              <a:latin typeface="Times New Roman" pitchFamily="18" charset="0"/>
              <a:cs typeface="Times New Roman" pitchFamily="18" charset="0"/>
            </a:rPr>
            <a:t>LE PRÉJUDICE DIRECT ÉCONOMIQUE</a:t>
          </a:r>
          <a:endParaRPr lang="ru-RU" sz="2200">
            <a:latin typeface="Times New Roman" pitchFamily="18" charset="0"/>
            <a:cs typeface="Times New Roman" pitchFamily="18" charset="0"/>
          </a:endParaRPr>
        </a:p>
      </dgm:t>
    </dgm:pt>
    <dgm:pt modelId="{1C2A6EED-7684-4BFA-B0FF-EBD9C1064D7E}" type="parTrans" cxnId="{C65E0FBC-CDD9-4720-9A0A-84E3E730ABB8}">
      <dgm:prSet/>
      <dgm:spPr/>
      <dgm:t>
        <a:bodyPr/>
        <a:lstStyle/>
        <a:p>
          <a:endParaRPr lang="ru-RU" sz="2200">
            <a:solidFill>
              <a:sysClr val="windowText" lastClr="000000"/>
            </a:solidFill>
            <a:latin typeface="Times New Roman" pitchFamily="18" charset="0"/>
            <a:cs typeface="Times New Roman" pitchFamily="18" charset="0"/>
          </a:endParaRPr>
        </a:p>
      </dgm:t>
    </dgm:pt>
    <dgm:pt modelId="{74B66564-CB9F-4473-A00A-E34E19620294}" type="sibTrans" cxnId="{C65E0FBC-CDD9-4720-9A0A-84E3E730ABB8}">
      <dgm:prSet/>
      <dgm:spPr/>
      <dgm:t>
        <a:bodyPr/>
        <a:lstStyle/>
        <a:p>
          <a:endParaRPr lang="ru-RU" sz="2200">
            <a:solidFill>
              <a:sysClr val="windowText" lastClr="000000"/>
            </a:solidFill>
            <a:latin typeface="Times New Roman" pitchFamily="18" charset="0"/>
            <a:cs typeface="Times New Roman" pitchFamily="18" charset="0"/>
          </a:endParaRPr>
        </a:p>
      </dgm:t>
    </dgm:pt>
    <dgm:pt modelId="{4713CA04-453D-4BCA-95AD-0CE35D3F9A7A}">
      <dgm:prSet phldrT="[Текст]" custT="1"/>
      <dgm:spPr/>
      <dgm:t>
        <a:bodyPr/>
        <a:lstStyle/>
        <a:p>
          <a:r>
            <a:rPr lang="en-AU" sz="2200" smtClean="0">
              <a:latin typeface="Times New Roman" pitchFamily="18" charset="0"/>
              <a:cs typeface="Times New Roman" pitchFamily="18" charset="0"/>
            </a:rPr>
            <a:t>le paiement des allocations selon </a:t>
          </a:r>
          <a:r>
            <a:rPr lang="en-US" sz="2200" smtClean="0">
              <a:latin typeface="Times New Roman" pitchFamily="18" charset="0"/>
              <a:cs typeface="Times New Roman" pitchFamily="18" charset="0"/>
            </a:rPr>
            <a:t>l'incapacité temporaire de travail </a:t>
          </a:r>
          <a:r>
            <a:rPr lang="en-AU" sz="2200" smtClean="0">
              <a:latin typeface="Times New Roman" pitchFamily="18" charset="0"/>
              <a:cs typeface="Times New Roman" pitchFamily="18" charset="0"/>
            </a:rPr>
            <a:t>, la pension d'invalide</a:t>
          </a:r>
          <a:endParaRPr lang="ru-RU" sz="2200">
            <a:latin typeface="Times New Roman" pitchFamily="18" charset="0"/>
            <a:cs typeface="Times New Roman" pitchFamily="18" charset="0"/>
          </a:endParaRPr>
        </a:p>
      </dgm:t>
    </dgm:pt>
    <dgm:pt modelId="{FEE220A5-73E3-4B8B-A66E-6DC923D09C09}" type="parTrans" cxnId="{38742A42-DF8A-4BFB-86EA-FCE8304DF0CE}">
      <dgm:prSet/>
      <dgm:spPr/>
      <dgm:t>
        <a:bodyPr/>
        <a:lstStyle/>
        <a:p>
          <a:endParaRPr lang="ru-RU" sz="2200">
            <a:solidFill>
              <a:sysClr val="windowText" lastClr="000000"/>
            </a:solidFill>
            <a:latin typeface="Times New Roman" pitchFamily="18" charset="0"/>
            <a:cs typeface="Times New Roman" pitchFamily="18" charset="0"/>
          </a:endParaRPr>
        </a:p>
      </dgm:t>
    </dgm:pt>
    <dgm:pt modelId="{1DFDA48B-9E22-4598-ADD3-14A2225AEA32}" type="sibTrans" cxnId="{38742A42-DF8A-4BFB-86EA-FCE8304DF0CE}">
      <dgm:prSet/>
      <dgm:spPr/>
      <dgm:t>
        <a:bodyPr/>
        <a:lstStyle/>
        <a:p>
          <a:endParaRPr lang="ru-RU" sz="2200">
            <a:solidFill>
              <a:sysClr val="windowText" lastClr="000000"/>
            </a:solidFill>
            <a:latin typeface="Times New Roman" pitchFamily="18" charset="0"/>
            <a:cs typeface="Times New Roman" pitchFamily="18" charset="0"/>
          </a:endParaRPr>
        </a:p>
      </dgm:t>
    </dgm:pt>
    <dgm:pt modelId="{1D954A02-6B9A-4731-8EF8-90ADC9FD20EB}">
      <dgm:prSet phldrT="[Текст]" custT="1"/>
      <dgm:spPr/>
      <dgm:t>
        <a:bodyPr/>
        <a:lstStyle/>
        <a:p>
          <a:r>
            <a:rPr lang="en-AU" sz="2200" smtClean="0">
              <a:latin typeface="Times New Roman" pitchFamily="18" charset="0"/>
              <a:cs typeface="Times New Roman" pitchFamily="18" charset="0"/>
            </a:rPr>
            <a:t>les dépenses pour le traitement, la prophylaxie</a:t>
          </a:r>
          <a:endParaRPr lang="ru-RU" sz="2200">
            <a:latin typeface="Times New Roman" pitchFamily="18" charset="0"/>
            <a:cs typeface="Times New Roman" pitchFamily="18" charset="0"/>
          </a:endParaRPr>
        </a:p>
      </dgm:t>
    </dgm:pt>
    <dgm:pt modelId="{08D46B81-E084-4030-84C3-54D7F73E0721}" type="parTrans" cxnId="{9F192761-68E2-4F5E-91DF-8CDACB66AA5B}">
      <dgm:prSet/>
      <dgm:spPr/>
      <dgm:t>
        <a:bodyPr/>
        <a:lstStyle/>
        <a:p>
          <a:endParaRPr lang="ru-RU" sz="2200">
            <a:solidFill>
              <a:sysClr val="windowText" lastClr="000000"/>
            </a:solidFill>
            <a:latin typeface="Times New Roman" pitchFamily="18" charset="0"/>
            <a:cs typeface="Times New Roman" pitchFamily="18" charset="0"/>
          </a:endParaRPr>
        </a:p>
      </dgm:t>
    </dgm:pt>
    <dgm:pt modelId="{FF7F2F7A-ACB8-440B-86BB-2E59F0CB6D8F}" type="sibTrans" cxnId="{9F192761-68E2-4F5E-91DF-8CDACB66AA5B}">
      <dgm:prSet/>
      <dgm:spPr/>
      <dgm:t>
        <a:bodyPr/>
        <a:lstStyle/>
        <a:p>
          <a:endParaRPr lang="ru-RU" sz="2200">
            <a:solidFill>
              <a:sysClr val="windowText" lastClr="000000"/>
            </a:solidFill>
            <a:latin typeface="Times New Roman" pitchFamily="18" charset="0"/>
            <a:cs typeface="Times New Roman" pitchFamily="18" charset="0"/>
          </a:endParaRPr>
        </a:p>
      </dgm:t>
    </dgm:pt>
    <dgm:pt modelId="{A70E9B13-0266-4FAA-B75B-D845A322843E}">
      <dgm:prSet phldrT="[Текст]" custT="1"/>
      <dgm:spPr/>
      <dgm:t>
        <a:bodyPr/>
        <a:lstStyle/>
        <a:p>
          <a:r>
            <a:rPr lang="en-AU" sz="2200" smtClean="0">
              <a:latin typeface="Times New Roman" pitchFamily="18" charset="0"/>
              <a:cs typeface="Times New Roman" pitchFamily="18" charset="0"/>
            </a:rPr>
            <a:t>LE PRÉJUDICE INDIRECT ÉCONOMIQUE</a:t>
          </a:r>
          <a:endParaRPr lang="ru-RU" sz="2200">
            <a:latin typeface="Times New Roman" pitchFamily="18" charset="0"/>
            <a:cs typeface="Times New Roman" pitchFamily="18" charset="0"/>
          </a:endParaRPr>
        </a:p>
      </dgm:t>
    </dgm:pt>
    <dgm:pt modelId="{03AD7E62-019F-4697-A958-C886B22F059B}" type="parTrans" cxnId="{B3D65F63-4718-4FDE-BB8F-2083727AB7CB}">
      <dgm:prSet/>
      <dgm:spPr/>
      <dgm:t>
        <a:bodyPr/>
        <a:lstStyle/>
        <a:p>
          <a:endParaRPr lang="ru-RU" sz="2200">
            <a:solidFill>
              <a:sysClr val="windowText" lastClr="000000"/>
            </a:solidFill>
            <a:latin typeface="Times New Roman" pitchFamily="18" charset="0"/>
            <a:cs typeface="Times New Roman" pitchFamily="18" charset="0"/>
          </a:endParaRPr>
        </a:p>
      </dgm:t>
    </dgm:pt>
    <dgm:pt modelId="{ABE13056-AD54-4000-B209-CD6421E34ECD}" type="sibTrans" cxnId="{B3D65F63-4718-4FDE-BB8F-2083727AB7CB}">
      <dgm:prSet/>
      <dgm:spPr/>
      <dgm:t>
        <a:bodyPr/>
        <a:lstStyle/>
        <a:p>
          <a:endParaRPr lang="ru-RU" sz="2200">
            <a:solidFill>
              <a:sysClr val="windowText" lastClr="000000"/>
            </a:solidFill>
            <a:latin typeface="Times New Roman" pitchFamily="18" charset="0"/>
            <a:cs typeface="Times New Roman" pitchFamily="18" charset="0"/>
          </a:endParaRPr>
        </a:p>
      </dgm:t>
    </dgm:pt>
    <dgm:pt modelId="{94ACA388-3FDE-4E64-9A8A-DE27BD7AB631}">
      <dgm:prSet phldrT="[Текст]" custT="1"/>
      <dgm:spPr/>
      <dgm:t>
        <a:bodyPr/>
        <a:lstStyle/>
        <a:p>
          <a:r>
            <a:rPr lang="en-AU" sz="2200" smtClean="0">
              <a:latin typeface="Times New Roman" pitchFamily="18" charset="0"/>
              <a:cs typeface="Times New Roman" pitchFamily="18" charset="0"/>
            </a:rPr>
            <a:t>les pertes économiques liées à la réduction de la productivité du travail à la suite de la maladie, l'invalidité et la mort</a:t>
          </a:r>
          <a:endParaRPr lang="ru-RU" sz="2200" dirty="0">
            <a:latin typeface="Times New Roman" pitchFamily="18" charset="0"/>
            <a:cs typeface="Times New Roman" pitchFamily="18" charset="0"/>
          </a:endParaRPr>
        </a:p>
      </dgm:t>
    </dgm:pt>
    <dgm:pt modelId="{1478D7BE-05C0-4782-8DAC-69FBA7878A5D}" type="parTrans" cxnId="{F5C4EBE0-9683-4782-A581-07E4DE0F8CC8}">
      <dgm:prSet/>
      <dgm:spPr/>
      <dgm:t>
        <a:bodyPr/>
        <a:lstStyle/>
        <a:p>
          <a:endParaRPr lang="ru-RU" sz="2200">
            <a:solidFill>
              <a:sysClr val="windowText" lastClr="000000"/>
            </a:solidFill>
            <a:latin typeface="Times New Roman" pitchFamily="18" charset="0"/>
            <a:cs typeface="Times New Roman" pitchFamily="18" charset="0"/>
          </a:endParaRPr>
        </a:p>
      </dgm:t>
    </dgm:pt>
    <dgm:pt modelId="{66B28B77-5DD6-4705-8D50-2B614B5DA50D}" type="sibTrans" cxnId="{F5C4EBE0-9683-4782-A581-07E4DE0F8CC8}">
      <dgm:prSet/>
      <dgm:spPr/>
      <dgm:t>
        <a:bodyPr/>
        <a:lstStyle/>
        <a:p>
          <a:endParaRPr lang="ru-RU" sz="2200">
            <a:solidFill>
              <a:sysClr val="windowText" lastClr="000000"/>
            </a:solidFill>
            <a:latin typeface="Times New Roman" pitchFamily="18" charset="0"/>
            <a:cs typeface="Times New Roman" pitchFamily="18" charset="0"/>
          </a:endParaRPr>
        </a:p>
      </dgm:t>
    </dgm:pt>
    <dgm:pt modelId="{E6BC41FE-72EE-4631-8B5D-566C3209A43A}" type="pres">
      <dgm:prSet presAssocID="{93AC9906-A619-4392-A3CB-3BCEF27EB674}" presName="outerComposite" presStyleCnt="0">
        <dgm:presLayoutVars>
          <dgm:chMax val="2"/>
          <dgm:animLvl val="lvl"/>
          <dgm:resizeHandles val="exact"/>
        </dgm:presLayoutVars>
      </dgm:prSet>
      <dgm:spPr/>
      <dgm:t>
        <a:bodyPr/>
        <a:lstStyle/>
        <a:p>
          <a:endParaRPr lang="ru-RU"/>
        </a:p>
      </dgm:t>
    </dgm:pt>
    <dgm:pt modelId="{0DDA7D75-E9BB-43A6-B4E7-57AEB284F5BC}" type="pres">
      <dgm:prSet presAssocID="{93AC9906-A619-4392-A3CB-3BCEF27EB674}" presName="dummyMaxCanvas" presStyleCnt="0"/>
      <dgm:spPr/>
      <dgm:t>
        <a:bodyPr/>
        <a:lstStyle/>
        <a:p>
          <a:endParaRPr lang="ru-RU"/>
        </a:p>
      </dgm:t>
    </dgm:pt>
    <dgm:pt modelId="{83DCD142-3402-4CB5-9694-36B8547197A6}" type="pres">
      <dgm:prSet presAssocID="{93AC9906-A619-4392-A3CB-3BCEF27EB674}" presName="parentComposite" presStyleCnt="0"/>
      <dgm:spPr/>
      <dgm:t>
        <a:bodyPr/>
        <a:lstStyle/>
        <a:p>
          <a:endParaRPr lang="ru-RU"/>
        </a:p>
      </dgm:t>
    </dgm:pt>
    <dgm:pt modelId="{F357CC69-9A59-4096-B503-2B6B5ACFECE7}" type="pres">
      <dgm:prSet presAssocID="{93AC9906-A619-4392-A3CB-3BCEF27EB674}" presName="parent1" presStyleLbl="alignAccFollowNode1" presStyleIdx="0" presStyleCnt="4" custScaleX="177946" custLinFactNeighborX="-38629">
        <dgm:presLayoutVars>
          <dgm:chMax val="4"/>
        </dgm:presLayoutVars>
      </dgm:prSet>
      <dgm:spPr/>
      <dgm:t>
        <a:bodyPr/>
        <a:lstStyle/>
        <a:p>
          <a:endParaRPr lang="ru-RU"/>
        </a:p>
      </dgm:t>
    </dgm:pt>
    <dgm:pt modelId="{1213F40D-24F6-4F6A-96BB-9380B11BB7B2}" type="pres">
      <dgm:prSet presAssocID="{93AC9906-A619-4392-A3CB-3BCEF27EB674}" presName="parent2" presStyleLbl="alignAccFollowNode1" presStyleIdx="1" presStyleCnt="4" custScaleX="184239" custLinFactNeighborX="49867">
        <dgm:presLayoutVars>
          <dgm:chMax val="4"/>
        </dgm:presLayoutVars>
      </dgm:prSet>
      <dgm:spPr/>
      <dgm:t>
        <a:bodyPr/>
        <a:lstStyle/>
        <a:p>
          <a:endParaRPr lang="ru-RU"/>
        </a:p>
      </dgm:t>
    </dgm:pt>
    <dgm:pt modelId="{AF222493-46F3-4F3C-A007-FCD75FCD3F99}" type="pres">
      <dgm:prSet presAssocID="{93AC9906-A619-4392-A3CB-3BCEF27EB674}" presName="childrenComposite" presStyleCnt="0"/>
      <dgm:spPr/>
      <dgm:t>
        <a:bodyPr/>
        <a:lstStyle/>
        <a:p>
          <a:endParaRPr lang="ru-RU"/>
        </a:p>
      </dgm:t>
    </dgm:pt>
    <dgm:pt modelId="{3AD71F8B-786C-4AB2-82B7-44DD29D899B5}" type="pres">
      <dgm:prSet presAssocID="{93AC9906-A619-4392-A3CB-3BCEF27EB674}" presName="dummyMaxCanvas_ChildArea" presStyleCnt="0"/>
      <dgm:spPr/>
      <dgm:t>
        <a:bodyPr/>
        <a:lstStyle/>
        <a:p>
          <a:endParaRPr lang="ru-RU"/>
        </a:p>
      </dgm:t>
    </dgm:pt>
    <dgm:pt modelId="{584D39A0-818F-4E90-A68A-45703F6561E2}" type="pres">
      <dgm:prSet presAssocID="{93AC9906-A619-4392-A3CB-3BCEF27EB674}" presName="fulcrum" presStyleLbl="alignAccFollowNode1" presStyleIdx="2" presStyleCnt="4" custScaleX="322036" custScaleY="99351"/>
      <dgm:spPr/>
      <dgm:t>
        <a:bodyPr/>
        <a:lstStyle/>
        <a:p>
          <a:endParaRPr lang="ru-RU"/>
        </a:p>
      </dgm:t>
    </dgm:pt>
    <dgm:pt modelId="{FC4530DF-75F8-45C6-93DE-E2E48A79A2ED}" type="pres">
      <dgm:prSet presAssocID="{93AC9906-A619-4392-A3CB-3BCEF27EB674}" presName="balance_21" presStyleLbl="alignAccFollowNode1" presStyleIdx="3" presStyleCnt="4" custScaleX="140782" custScaleY="134170">
        <dgm:presLayoutVars>
          <dgm:bulletEnabled val="1"/>
        </dgm:presLayoutVars>
      </dgm:prSet>
      <dgm:spPr/>
      <dgm:t>
        <a:bodyPr/>
        <a:lstStyle/>
        <a:p>
          <a:endParaRPr lang="ru-RU"/>
        </a:p>
      </dgm:t>
    </dgm:pt>
    <dgm:pt modelId="{833673BA-7891-48D9-825B-5AC253119BCE}" type="pres">
      <dgm:prSet presAssocID="{93AC9906-A619-4392-A3CB-3BCEF27EB674}" presName="left_21_1" presStyleLbl="node1" presStyleIdx="0" presStyleCnt="3" custScaleX="175741" custScaleY="114074" custLinFactNeighborX="-31279" custLinFactNeighborY="-3511">
        <dgm:presLayoutVars>
          <dgm:bulletEnabled val="1"/>
        </dgm:presLayoutVars>
      </dgm:prSet>
      <dgm:spPr/>
      <dgm:t>
        <a:bodyPr/>
        <a:lstStyle/>
        <a:p>
          <a:endParaRPr lang="ru-RU"/>
        </a:p>
      </dgm:t>
    </dgm:pt>
    <dgm:pt modelId="{FA25E690-F7B3-41F1-98AE-C9751CA97260}" type="pres">
      <dgm:prSet presAssocID="{93AC9906-A619-4392-A3CB-3BCEF27EB674}" presName="left_21_2" presStyleLbl="node1" presStyleIdx="1" presStyleCnt="3" custScaleX="136338" custScaleY="91884" custLinFactNeighborX="-24111" custLinFactNeighborY="-4390">
        <dgm:presLayoutVars>
          <dgm:bulletEnabled val="1"/>
        </dgm:presLayoutVars>
      </dgm:prSet>
      <dgm:spPr/>
      <dgm:t>
        <a:bodyPr/>
        <a:lstStyle/>
        <a:p>
          <a:endParaRPr lang="ru-RU"/>
        </a:p>
      </dgm:t>
    </dgm:pt>
    <dgm:pt modelId="{7BD371B1-002E-4E7E-8CB5-A1F0379927C3}" type="pres">
      <dgm:prSet presAssocID="{93AC9906-A619-4392-A3CB-3BCEF27EB674}" presName="right_21_1" presStyleLbl="node1" presStyleIdx="2" presStyleCnt="3" custScaleX="160659" custScaleY="158767" custLinFactNeighborX="28673" custLinFactNeighborY="-31606">
        <dgm:presLayoutVars>
          <dgm:bulletEnabled val="1"/>
        </dgm:presLayoutVars>
      </dgm:prSet>
      <dgm:spPr/>
      <dgm:t>
        <a:bodyPr/>
        <a:lstStyle/>
        <a:p>
          <a:endParaRPr lang="ru-RU"/>
        </a:p>
      </dgm:t>
    </dgm:pt>
  </dgm:ptLst>
  <dgm:cxnLst>
    <dgm:cxn modelId="{A4F3C256-4ACA-46BC-B89D-1E42834C903B}" type="presOf" srcId="{34E703D9-1B12-401F-ACBA-092E39C35945}" destId="{F357CC69-9A59-4096-B503-2B6B5ACFECE7}" srcOrd="0" destOrd="0" presId="urn:microsoft.com/office/officeart/2005/8/layout/balance1"/>
    <dgm:cxn modelId="{CD691FFF-5927-420D-8CFD-0225245C5218}" type="presOf" srcId="{A70E9B13-0266-4FAA-B75B-D845A322843E}" destId="{1213F40D-24F6-4F6A-96BB-9380B11BB7B2}" srcOrd="0" destOrd="0" presId="urn:microsoft.com/office/officeart/2005/8/layout/balance1"/>
    <dgm:cxn modelId="{CE82548E-2D9A-4CF8-9A4F-21D022AFA3CC}" type="presOf" srcId="{93AC9906-A619-4392-A3CB-3BCEF27EB674}" destId="{E6BC41FE-72EE-4631-8B5D-566C3209A43A}" srcOrd="0" destOrd="0" presId="urn:microsoft.com/office/officeart/2005/8/layout/balance1"/>
    <dgm:cxn modelId="{9F192761-68E2-4F5E-91DF-8CDACB66AA5B}" srcId="{34E703D9-1B12-401F-ACBA-092E39C35945}" destId="{1D954A02-6B9A-4731-8EF8-90ADC9FD20EB}" srcOrd="1" destOrd="0" parTransId="{08D46B81-E084-4030-84C3-54D7F73E0721}" sibTransId="{FF7F2F7A-ACB8-440B-86BB-2E59F0CB6D8F}"/>
    <dgm:cxn modelId="{FB42383C-E4BE-4ABA-817E-9256AEF384BE}" type="presOf" srcId="{94ACA388-3FDE-4E64-9A8A-DE27BD7AB631}" destId="{7BD371B1-002E-4E7E-8CB5-A1F0379927C3}" srcOrd="0" destOrd="0" presId="urn:microsoft.com/office/officeart/2005/8/layout/balance1"/>
    <dgm:cxn modelId="{B3D65F63-4718-4FDE-BB8F-2083727AB7CB}" srcId="{93AC9906-A619-4392-A3CB-3BCEF27EB674}" destId="{A70E9B13-0266-4FAA-B75B-D845A322843E}" srcOrd="1" destOrd="0" parTransId="{03AD7E62-019F-4697-A958-C886B22F059B}" sibTransId="{ABE13056-AD54-4000-B209-CD6421E34ECD}"/>
    <dgm:cxn modelId="{C65E0FBC-CDD9-4720-9A0A-84E3E730ABB8}" srcId="{93AC9906-A619-4392-A3CB-3BCEF27EB674}" destId="{34E703D9-1B12-401F-ACBA-092E39C35945}" srcOrd="0" destOrd="0" parTransId="{1C2A6EED-7684-4BFA-B0FF-EBD9C1064D7E}" sibTransId="{74B66564-CB9F-4473-A00A-E34E19620294}"/>
    <dgm:cxn modelId="{62956B06-C97C-4257-B26D-EE411E806932}" type="presOf" srcId="{4713CA04-453D-4BCA-95AD-0CE35D3F9A7A}" destId="{833673BA-7891-48D9-825B-5AC253119BCE}" srcOrd="0" destOrd="0" presId="urn:microsoft.com/office/officeart/2005/8/layout/balance1"/>
    <dgm:cxn modelId="{416B6DAF-4AD2-4C2A-A674-4C628C1A072E}" type="presOf" srcId="{1D954A02-6B9A-4731-8EF8-90ADC9FD20EB}" destId="{FA25E690-F7B3-41F1-98AE-C9751CA97260}" srcOrd="0" destOrd="0" presId="urn:microsoft.com/office/officeart/2005/8/layout/balance1"/>
    <dgm:cxn modelId="{F5C4EBE0-9683-4782-A581-07E4DE0F8CC8}" srcId="{A70E9B13-0266-4FAA-B75B-D845A322843E}" destId="{94ACA388-3FDE-4E64-9A8A-DE27BD7AB631}" srcOrd="0" destOrd="0" parTransId="{1478D7BE-05C0-4782-8DAC-69FBA7878A5D}" sibTransId="{66B28B77-5DD6-4705-8D50-2B614B5DA50D}"/>
    <dgm:cxn modelId="{38742A42-DF8A-4BFB-86EA-FCE8304DF0CE}" srcId="{34E703D9-1B12-401F-ACBA-092E39C35945}" destId="{4713CA04-453D-4BCA-95AD-0CE35D3F9A7A}" srcOrd="0" destOrd="0" parTransId="{FEE220A5-73E3-4B8B-A66E-6DC923D09C09}" sibTransId="{1DFDA48B-9E22-4598-ADD3-14A2225AEA32}"/>
    <dgm:cxn modelId="{683FDEBA-A55A-47AD-804F-68663D8C4413}" type="presParOf" srcId="{E6BC41FE-72EE-4631-8B5D-566C3209A43A}" destId="{0DDA7D75-E9BB-43A6-B4E7-57AEB284F5BC}" srcOrd="0" destOrd="0" presId="urn:microsoft.com/office/officeart/2005/8/layout/balance1"/>
    <dgm:cxn modelId="{B46C2190-5E42-4232-B43B-B5CD81B8828E}" type="presParOf" srcId="{E6BC41FE-72EE-4631-8B5D-566C3209A43A}" destId="{83DCD142-3402-4CB5-9694-36B8547197A6}" srcOrd="1" destOrd="0" presId="urn:microsoft.com/office/officeart/2005/8/layout/balance1"/>
    <dgm:cxn modelId="{3CF2F3DB-0FB9-48F2-B0EF-0B67BEC42C19}" type="presParOf" srcId="{83DCD142-3402-4CB5-9694-36B8547197A6}" destId="{F357CC69-9A59-4096-B503-2B6B5ACFECE7}" srcOrd="0" destOrd="0" presId="urn:microsoft.com/office/officeart/2005/8/layout/balance1"/>
    <dgm:cxn modelId="{1E78D18A-E242-4CC8-833F-12745C2E487E}" type="presParOf" srcId="{83DCD142-3402-4CB5-9694-36B8547197A6}" destId="{1213F40D-24F6-4F6A-96BB-9380B11BB7B2}" srcOrd="1" destOrd="0" presId="urn:microsoft.com/office/officeart/2005/8/layout/balance1"/>
    <dgm:cxn modelId="{251767CA-BA85-4FC1-B488-895360F8D63B}" type="presParOf" srcId="{E6BC41FE-72EE-4631-8B5D-566C3209A43A}" destId="{AF222493-46F3-4F3C-A007-FCD75FCD3F99}" srcOrd="2" destOrd="0" presId="urn:microsoft.com/office/officeart/2005/8/layout/balance1"/>
    <dgm:cxn modelId="{75551608-906A-466E-8240-90D6F33D96A7}" type="presParOf" srcId="{AF222493-46F3-4F3C-A007-FCD75FCD3F99}" destId="{3AD71F8B-786C-4AB2-82B7-44DD29D899B5}" srcOrd="0" destOrd="0" presId="urn:microsoft.com/office/officeart/2005/8/layout/balance1"/>
    <dgm:cxn modelId="{F58414CC-8766-4D63-989A-999A8ABDA5F0}" type="presParOf" srcId="{AF222493-46F3-4F3C-A007-FCD75FCD3F99}" destId="{584D39A0-818F-4E90-A68A-45703F6561E2}" srcOrd="1" destOrd="0" presId="urn:microsoft.com/office/officeart/2005/8/layout/balance1"/>
    <dgm:cxn modelId="{DE2B0A22-5B01-4D6E-9DC2-B7E5B2629C56}" type="presParOf" srcId="{AF222493-46F3-4F3C-A007-FCD75FCD3F99}" destId="{FC4530DF-75F8-45C6-93DE-E2E48A79A2ED}" srcOrd="2" destOrd="0" presId="urn:microsoft.com/office/officeart/2005/8/layout/balance1"/>
    <dgm:cxn modelId="{8DE3CBA5-5C9E-4A80-8A13-53BF9B969A5C}" type="presParOf" srcId="{AF222493-46F3-4F3C-A007-FCD75FCD3F99}" destId="{833673BA-7891-48D9-825B-5AC253119BCE}" srcOrd="3" destOrd="0" presId="urn:microsoft.com/office/officeart/2005/8/layout/balance1"/>
    <dgm:cxn modelId="{D43E65AB-B416-42A2-BD20-E97583F2C0E8}" type="presParOf" srcId="{AF222493-46F3-4F3C-A007-FCD75FCD3F99}" destId="{FA25E690-F7B3-41F1-98AE-C9751CA97260}" srcOrd="4" destOrd="0" presId="urn:microsoft.com/office/officeart/2005/8/layout/balance1"/>
    <dgm:cxn modelId="{5C372B79-6730-46DE-B345-059436A1C49F}" type="presParOf" srcId="{AF222493-46F3-4F3C-A007-FCD75FCD3F99}" destId="{7BD371B1-002E-4E7E-8CB5-A1F0379927C3}"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8DDDC-874B-415D-B530-3D744B748773}"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ru-RU"/>
        </a:p>
      </dgm:t>
    </dgm:pt>
    <dgm:pt modelId="{BABA3E73-AE15-4AA3-AD2A-0578F6DAC59B}">
      <dgm:prSet phldrT="[Текст]" custT="1"/>
      <dgm:spPr/>
      <dgm:t>
        <a:bodyPr/>
        <a:lstStyle/>
        <a:p>
          <a:r>
            <a:rPr lang="en-AU" sz="2000" b="1" i="0">
              <a:latin typeface="Times New Roman" pitchFamily="18" charset="0"/>
              <a:cs typeface="Times New Roman" pitchFamily="18" charset="0"/>
            </a:rPr>
            <a:t>Principes d</a:t>
          </a:r>
          <a:r>
            <a:rPr lang="en-AU" sz="2000">
              <a:latin typeface="Times New Roman" panose="02020603050405020304" pitchFamily="18" charset="0"/>
              <a:cs typeface="Times New Roman" panose="02020603050405020304" pitchFamily="18" charset="0"/>
            </a:rPr>
            <a:t>'</a:t>
          </a:r>
          <a:r>
            <a:rPr lang="en-AU" sz="2000" b="1" i="0">
              <a:latin typeface="Times New Roman" pitchFamily="18" charset="0"/>
              <a:cs typeface="Times New Roman" pitchFamily="18" charset="0"/>
            </a:rPr>
            <a:t>organisation de l</a:t>
          </a:r>
          <a:r>
            <a:rPr lang="en-AU" sz="2000">
              <a:latin typeface="Times New Roman" panose="02020603050405020304" pitchFamily="18" charset="0"/>
              <a:cs typeface="Times New Roman" panose="02020603050405020304" pitchFamily="18" charset="0"/>
            </a:rPr>
            <a:t>'</a:t>
          </a:r>
          <a:r>
            <a:rPr lang="en-AU" sz="2000" b="1" i="0">
              <a:latin typeface="Times New Roman" pitchFamily="18" charset="0"/>
              <a:cs typeface="Times New Roman" pitchFamily="18" charset="0"/>
            </a:rPr>
            <a:t>expertise de la capacité de travail</a:t>
          </a:r>
          <a:endParaRPr lang="ru-RU" sz="2000" b="1" i="0">
            <a:latin typeface="Times New Roman" pitchFamily="18" charset="0"/>
            <a:cs typeface="Times New Roman" pitchFamily="18" charset="0"/>
          </a:endParaRPr>
        </a:p>
      </dgm:t>
    </dgm:pt>
    <dgm:pt modelId="{D2F8907C-6629-4397-8105-C463FAB43BA1}" type="parTrans" cxnId="{3C62FEA5-8276-4B4D-8FD3-27B080AE294B}">
      <dgm:prSet/>
      <dgm:spPr/>
      <dgm:t>
        <a:bodyPr/>
        <a:lstStyle/>
        <a:p>
          <a:endParaRPr lang="ru-RU" sz="2000" b="0">
            <a:latin typeface="Times New Roman" pitchFamily="18" charset="0"/>
            <a:cs typeface="Times New Roman" pitchFamily="18" charset="0"/>
          </a:endParaRPr>
        </a:p>
      </dgm:t>
    </dgm:pt>
    <dgm:pt modelId="{08F9ACDE-56FC-46E4-8E24-2FA6E38F4C80}" type="sibTrans" cxnId="{3C62FEA5-8276-4B4D-8FD3-27B080AE294B}">
      <dgm:prSet/>
      <dgm:spPr/>
      <dgm:t>
        <a:bodyPr/>
        <a:lstStyle/>
        <a:p>
          <a:endParaRPr lang="ru-RU" sz="2000" b="0">
            <a:latin typeface="Times New Roman" pitchFamily="18" charset="0"/>
            <a:cs typeface="Times New Roman" pitchFamily="18" charset="0"/>
          </a:endParaRPr>
        </a:p>
      </dgm:t>
    </dgm:pt>
    <dgm:pt modelId="{A6C2C94F-2A73-48B8-8AF0-F09515B271E3}">
      <dgm:prSet phldrT="[Текст]" custT="1"/>
      <dgm:spPr/>
      <dgm:t>
        <a:bodyPr/>
        <a:lstStyle/>
        <a:p>
          <a:r>
            <a:rPr lang="en-AU" sz="2000" b="0">
              <a:latin typeface="Times New Roman" pitchFamily="18" charset="0"/>
              <a:cs typeface="Times New Roman" pitchFamily="18" charset="0"/>
            </a:rPr>
            <a:t>Le caractère d'Etat</a:t>
          </a:r>
          <a:endParaRPr lang="ru-RU" sz="2000" b="0">
            <a:latin typeface="Times New Roman" pitchFamily="18" charset="0"/>
            <a:cs typeface="Times New Roman" pitchFamily="18" charset="0"/>
          </a:endParaRPr>
        </a:p>
      </dgm:t>
    </dgm:pt>
    <dgm:pt modelId="{82185F1C-38D7-4145-BE1B-FAA58A56ABAD}" type="parTrans" cxnId="{347B333E-1B95-41B0-919F-1607295553B8}">
      <dgm:prSet/>
      <dgm:spPr/>
      <dgm:t>
        <a:bodyPr/>
        <a:lstStyle/>
        <a:p>
          <a:endParaRPr lang="ru-RU" sz="2000" b="0">
            <a:latin typeface="Times New Roman" pitchFamily="18" charset="0"/>
            <a:cs typeface="Times New Roman" pitchFamily="18" charset="0"/>
          </a:endParaRPr>
        </a:p>
      </dgm:t>
    </dgm:pt>
    <dgm:pt modelId="{CD55BF59-6CAD-4F7F-AD48-7628296B9017}" type="sibTrans" cxnId="{347B333E-1B95-41B0-919F-1607295553B8}">
      <dgm:prSet/>
      <dgm:spPr/>
      <dgm:t>
        <a:bodyPr/>
        <a:lstStyle/>
        <a:p>
          <a:endParaRPr lang="ru-RU" sz="2000" b="0">
            <a:latin typeface="Times New Roman" pitchFamily="18" charset="0"/>
            <a:cs typeface="Times New Roman" pitchFamily="18" charset="0"/>
          </a:endParaRPr>
        </a:p>
      </dgm:t>
    </dgm:pt>
    <dgm:pt modelId="{2531A4F2-8928-4EBD-B043-F8F0651AE919}">
      <dgm:prSet phldrT="[Текст]" custT="1"/>
      <dgm:spPr/>
      <dgm:t>
        <a:bodyPr/>
        <a:lstStyle/>
        <a:p>
          <a:r>
            <a:rPr lang="en-AU" sz="2000" b="0">
              <a:latin typeface="Times New Roman" pitchFamily="18" charset="0"/>
              <a:cs typeface="Times New Roman" pitchFamily="18" charset="0"/>
            </a:rPr>
            <a:t>La tendance prophylactique</a:t>
          </a:r>
          <a:endParaRPr lang="ru-RU" sz="2000" b="0">
            <a:latin typeface="Times New Roman" pitchFamily="18" charset="0"/>
            <a:cs typeface="Times New Roman" pitchFamily="18" charset="0"/>
          </a:endParaRPr>
        </a:p>
      </dgm:t>
    </dgm:pt>
    <dgm:pt modelId="{1C627C1A-6342-47F0-AF68-A776B692118A}" type="parTrans" cxnId="{15ADB134-6BCC-4433-87EF-B6054B963755}">
      <dgm:prSet/>
      <dgm:spPr/>
      <dgm:t>
        <a:bodyPr/>
        <a:lstStyle/>
        <a:p>
          <a:endParaRPr lang="ru-RU" sz="2000" b="0">
            <a:latin typeface="Times New Roman" pitchFamily="18" charset="0"/>
            <a:cs typeface="Times New Roman" pitchFamily="18" charset="0"/>
          </a:endParaRPr>
        </a:p>
      </dgm:t>
    </dgm:pt>
    <dgm:pt modelId="{4019334F-022B-483C-B093-A58FD15B6C6F}" type="sibTrans" cxnId="{15ADB134-6BCC-4433-87EF-B6054B963755}">
      <dgm:prSet/>
      <dgm:spPr/>
      <dgm:t>
        <a:bodyPr/>
        <a:lstStyle/>
        <a:p>
          <a:endParaRPr lang="ru-RU" sz="2000" b="0">
            <a:latin typeface="Times New Roman" pitchFamily="18" charset="0"/>
            <a:cs typeface="Times New Roman" pitchFamily="18" charset="0"/>
          </a:endParaRPr>
        </a:p>
      </dgm:t>
    </dgm:pt>
    <dgm:pt modelId="{4F860D27-8F34-441B-8874-34BDCE06851A}">
      <dgm:prSet phldrT="[Текст]" custT="1"/>
      <dgm:spPr/>
      <dgm:t>
        <a:bodyPr/>
        <a:lstStyle/>
        <a:p>
          <a:r>
            <a:rPr lang="en-AU" sz="2000" b="0">
              <a:latin typeface="Times New Roman" pitchFamily="18" charset="0"/>
              <a:cs typeface="Times New Roman" pitchFamily="18" charset="0"/>
            </a:rPr>
            <a:t>La collégialité</a:t>
          </a:r>
          <a:endParaRPr lang="ru-RU" sz="2000" b="0">
            <a:latin typeface="Times New Roman" pitchFamily="18" charset="0"/>
            <a:cs typeface="Times New Roman" pitchFamily="18" charset="0"/>
          </a:endParaRPr>
        </a:p>
      </dgm:t>
    </dgm:pt>
    <dgm:pt modelId="{44969E8D-F0F0-4638-87E3-CEA2FB5481B4}" type="parTrans" cxnId="{6C4006F2-0167-47F7-9F4B-5E6AD2292828}">
      <dgm:prSet/>
      <dgm:spPr/>
      <dgm:t>
        <a:bodyPr/>
        <a:lstStyle/>
        <a:p>
          <a:endParaRPr lang="ru-RU" sz="2000" b="0">
            <a:latin typeface="Times New Roman" pitchFamily="18" charset="0"/>
            <a:cs typeface="Times New Roman" pitchFamily="18" charset="0"/>
          </a:endParaRPr>
        </a:p>
      </dgm:t>
    </dgm:pt>
    <dgm:pt modelId="{C9F688A0-9FB7-413C-A8BF-73A443B13FD7}" type="sibTrans" cxnId="{6C4006F2-0167-47F7-9F4B-5E6AD2292828}">
      <dgm:prSet/>
      <dgm:spPr/>
      <dgm:t>
        <a:bodyPr/>
        <a:lstStyle/>
        <a:p>
          <a:endParaRPr lang="ru-RU" sz="2000" b="0">
            <a:latin typeface="Times New Roman" pitchFamily="18" charset="0"/>
            <a:cs typeface="Times New Roman" pitchFamily="18" charset="0"/>
          </a:endParaRPr>
        </a:p>
      </dgm:t>
    </dgm:pt>
    <dgm:pt modelId="{C9BE3E7C-89EF-43D1-9211-860BCD2B190A}">
      <dgm:prSet custT="1"/>
      <dgm:spPr/>
      <dgm:t>
        <a:bodyPr/>
        <a:lstStyle/>
        <a:p>
          <a:r>
            <a:rPr lang="en-AU" sz="2000" dirty="0" err="1" smtClean="0">
              <a:latin typeface="Times New Roman" panose="02020603050405020304" pitchFamily="18" charset="0"/>
              <a:cs typeface="Times New Roman" panose="02020603050405020304" pitchFamily="18" charset="0"/>
            </a:rPr>
            <a:t>cousrste</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en</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ce</a:t>
          </a:r>
          <a:r>
            <a:rPr lang="en-A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qu'on</a:t>
          </a:r>
          <a:r>
            <a:rPr lang="en-AU" sz="2000" dirty="0" smtClean="0">
              <a:latin typeface="Times New Roman" panose="02020603050405020304" pitchFamily="18" charset="0"/>
              <a:cs typeface="Times New Roman" panose="02020603050405020304" pitchFamily="18" charset="0"/>
            </a:rPr>
            <a:t> a </a:t>
          </a:r>
          <a:r>
            <a:rPr lang="en-AU" sz="2000" dirty="0" err="1" smtClean="0">
              <a:latin typeface="Times New Roman" panose="02020603050405020304" pitchFamily="18" charset="0"/>
              <a:cs typeface="Times New Roman" panose="02020603050405020304" pitchFamily="18" charset="0"/>
            </a:rPr>
            <a:t>crée</a:t>
          </a:r>
          <a:r>
            <a:rPr lang="en-AU" sz="2000" dirty="0" smtClean="0">
              <a:latin typeface="Times New Roman" panose="02020603050405020304" pitchFamily="18" charset="0"/>
              <a:cs typeface="Times New Roman" panose="02020603050405020304" pitchFamily="18" charset="0"/>
            </a:rPr>
            <a:t> le </a:t>
          </a:r>
          <a:r>
            <a:rPr lang="en-AU" sz="2000" dirty="0" err="1" smtClean="0">
              <a:latin typeface="Times New Roman" panose="02020603050405020304" pitchFamily="18" charset="0"/>
              <a:cs typeface="Times New Roman" panose="02020603050405020304" pitchFamily="18" charset="0"/>
            </a:rPr>
            <a:t>système</a:t>
          </a:r>
          <a:r>
            <a:rPr lang="en-AU" sz="2000" dirty="0" smtClean="0">
              <a:latin typeface="Times New Roman" panose="02020603050405020304" pitchFamily="18" charset="0"/>
              <a:cs typeface="Times New Roman" panose="02020603050405020304" pitchFamily="18" charset="0"/>
            </a:rPr>
            <a:t> de </a:t>
          </a:r>
          <a:r>
            <a:rPr lang="en-AU" sz="2000" dirty="0" err="1" smtClean="0">
              <a:latin typeface="Times New Roman" panose="02020603050405020304" pitchFamily="18" charset="0"/>
              <a:cs typeface="Times New Roman" panose="02020603050405020304" pitchFamily="18" charset="0"/>
            </a:rPr>
            <a:t>ses</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niveaux</a:t>
          </a:r>
          <a:r>
            <a:rPr lang="en-AU" sz="2000" dirty="0" smtClean="0">
              <a:latin typeface="Times New Roman" panose="02020603050405020304" pitchFamily="18" charset="0"/>
              <a:cs typeface="Times New Roman" panose="02020603050405020304" pitchFamily="18" charset="0"/>
            </a:rPr>
            <a:t> et les administrations avec le droit de la </a:t>
          </a:r>
          <a:r>
            <a:rPr lang="en-AU" sz="2000" dirty="0" err="1" smtClean="0">
              <a:latin typeface="Times New Roman" panose="02020603050405020304" pitchFamily="18" charset="0"/>
              <a:cs typeface="Times New Roman" panose="02020603050405020304" pitchFamily="18" charset="0"/>
            </a:rPr>
            <a:t>décision</a:t>
          </a:r>
          <a:r>
            <a:rPr lang="en-AU" sz="2000" dirty="0" smtClean="0">
              <a:latin typeface="Times New Roman" panose="02020603050405020304" pitchFamily="18" charset="0"/>
              <a:cs typeface="Times New Roman" panose="02020603050405020304" pitchFamily="18" charset="0"/>
            </a:rPr>
            <a:t> de </a:t>
          </a:r>
          <a:r>
            <a:rPr lang="en-AU" sz="2000" dirty="0" err="1" smtClean="0">
              <a:latin typeface="Times New Roman" panose="02020603050405020304" pitchFamily="18" charset="0"/>
              <a:cs typeface="Times New Roman" panose="02020603050405020304" pitchFamily="18" charset="0"/>
            </a:rPr>
            <a:t>toutes</a:t>
          </a:r>
          <a:r>
            <a:rPr lang="en-AU" sz="2000" dirty="0" smtClean="0">
              <a:latin typeface="Times New Roman" panose="02020603050405020304" pitchFamily="18" charset="0"/>
              <a:cs typeface="Times New Roman" panose="02020603050405020304" pitchFamily="18" charset="0"/>
            </a:rPr>
            <a:t> les questions </a:t>
          </a:r>
          <a:r>
            <a:rPr lang="en-AU" sz="2000" dirty="0" err="1" smtClean="0">
              <a:latin typeface="Times New Roman" panose="02020603050405020304" pitchFamily="18" charset="0"/>
              <a:cs typeface="Times New Roman" panose="02020603050405020304" pitchFamily="18" charset="0"/>
            </a:rPr>
            <a:t>juridiques</a:t>
          </a:r>
          <a:r>
            <a:rPr lang="en-AU" sz="2000" dirty="0" smtClean="0">
              <a:latin typeface="Times New Roman" panose="02020603050405020304" pitchFamily="18" charset="0"/>
              <a:cs typeface="Times New Roman" panose="02020603050405020304" pitchFamily="18" charset="0"/>
            </a:rPr>
            <a:t> et </a:t>
          </a:r>
          <a:r>
            <a:rPr lang="en-AU" sz="2000" dirty="0" err="1" smtClean="0">
              <a:latin typeface="Times New Roman" panose="02020603050405020304" pitchFamily="18" charset="0"/>
              <a:cs typeface="Times New Roman" panose="02020603050405020304" pitchFamily="18" charset="0"/>
            </a:rPr>
            <a:t>financières</a:t>
          </a:r>
          <a:r>
            <a:rPr lang="en-AU" sz="2000" dirty="0" smtClean="0">
              <a:latin typeface="Times New Roman" panose="02020603050405020304" pitchFamily="18" charset="0"/>
              <a:cs typeface="Times New Roman" panose="02020603050405020304" pitchFamily="18" charset="0"/>
            </a:rPr>
            <a:t> de </a:t>
          </a:r>
          <a:r>
            <a:rPr lang="en-AU" sz="2000" dirty="0" err="1" smtClean="0">
              <a:latin typeface="Times New Roman" panose="02020603050405020304" pitchFamily="18" charset="0"/>
              <a:cs typeface="Times New Roman" panose="02020603050405020304" pitchFamily="18" charset="0"/>
            </a:rPr>
            <a:t>l'expertise</a:t>
          </a:r>
          <a:endParaRPr lang="ru-RU" sz="2000" dirty="0">
            <a:latin typeface="Times New Roman" panose="02020603050405020304" pitchFamily="18" charset="0"/>
            <a:cs typeface="Times New Roman" panose="02020603050405020304" pitchFamily="18" charset="0"/>
          </a:endParaRPr>
        </a:p>
      </dgm:t>
    </dgm:pt>
    <dgm:pt modelId="{AC4BFA8C-D5EC-41F4-B779-28245E0E0ED8}" type="parTrans" cxnId="{6066A886-0928-46C8-B155-5E0C847AC459}">
      <dgm:prSet/>
      <dgm:spPr/>
      <dgm:t>
        <a:bodyPr/>
        <a:lstStyle/>
        <a:p>
          <a:endParaRPr lang="ru-RU" sz="2000">
            <a:latin typeface="Times New Roman" panose="02020603050405020304" pitchFamily="18" charset="0"/>
            <a:cs typeface="Times New Roman" panose="02020603050405020304" pitchFamily="18" charset="0"/>
          </a:endParaRPr>
        </a:p>
      </dgm:t>
    </dgm:pt>
    <dgm:pt modelId="{10FAB900-F1B7-4A4B-8DFA-10AD6029A8A4}" type="sibTrans" cxnId="{6066A886-0928-46C8-B155-5E0C847AC459}">
      <dgm:prSet/>
      <dgm:spPr/>
      <dgm:t>
        <a:bodyPr/>
        <a:lstStyle/>
        <a:p>
          <a:endParaRPr lang="ru-RU" sz="2000">
            <a:latin typeface="Times New Roman" panose="02020603050405020304" pitchFamily="18" charset="0"/>
            <a:cs typeface="Times New Roman" panose="02020603050405020304" pitchFamily="18" charset="0"/>
          </a:endParaRPr>
        </a:p>
      </dgm:t>
    </dgm:pt>
    <dgm:pt modelId="{0FC8CC66-D20A-45A6-98A5-8EF11AA94DB4}">
      <dgm:prSet custT="1"/>
      <dgm:spPr/>
      <dgm:t>
        <a:bodyPr/>
        <a:lstStyle/>
        <a:p>
          <a:r>
            <a:rPr lang="en-AU" sz="2000" dirty="0" err="1">
              <a:latin typeface="Times New Roman" panose="02020603050405020304" pitchFamily="18" charset="0"/>
              <a:cs typeface="Times New Roman" panose="02020603050405020304" pitchFamily="18" charset="0"/>
            </a:rPr>
            <a:t>consiste</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en</a:t>
          </a:r>
          <a:r>
            <a:rPr lang="en-AU" sz="2000" dirty="0">
              <a:latin typeface="Times New Roman" panose="02020603050405020304" pitchFamily="18" charset="0"/>
              <a:cs typeface="Times New Roman" panose="02020603050405020304" pitchFamily="18" charset="0"/>
            </a:rPr>
            <a:t> prescription des conditions les plus optimum du </a:t>
          </a:r>
          <a:r>
            <a:rPr lang="en-AU" sz="2000" dirty="0" err="1">
              <a:latin typeface="Times New Roman" panose="02020603050405020304" pitchFamily="18" charset="0"/>
              <a:cs typeface="Times New Roman" panose="02020603050405020304" pitchFamily="18" charset="0"/>
            </a:rPr>
            <a:t>traitement</a:t>
          </a:r>
          <a:r>
            <a:rPr lang="en-AU" sz="2000" dirty="0">
              <a:latin typeface="Times New Roman" panose="02020603050405020304" pitchFamily="18" charset="0"/>
              <a:cs typeface="Times New Roman" panose="02020603050405020304" pitchFamily="18" charset="0"/>
            </a:rPr>
            <a:t> et de </a:t>
          </a:r>
          <a:r>
            <a:rPr lang="en-AU" sz="2000" dirty="0" err="1">
              <a:latin typeface="Times New Roman" panose="02020603050405020304" pitchFamily="18" charset="0"/>
              <a:cs typeface="Times New Roman" panose="02020603050405020304" pitchFamily="18" charset="0"/>
            </a:rPr>
            <a:t>l'activité</a:t>
          </a:r>
          <a:r>
            <a:rPr lang="en-AU" sz="2000" dirty="0">
              <a:latin typeface="Times New Roman" panose="02020603050405020304" pitchFamily="18" charset="0"/>
              <a:cs typeface="Times New Roman" panose="02020603050405020304" pitchFamily="18" charset="0"/>
            </a:rPr>
            <a:t> de travail, </a:t>
          </a:r>
          <a:r>
            <a:rPr lang="en-AU" sz="2000" dirty="0" err="1">
              <a:latin typeface="Times New Roman" panose="02020603050405020304" pitchFamily="18" charset="0"/>
              <a:cs typeface="Times New Roman" panose="02020603050405020304" pitchFamily="18" charset="0"/>
            </a:rPr>
            <a:t>assurant</a:t>
          </a:r>
          <a:r>
            <a:rPr lang="en-AU" sz="2000" dirty="0">
              <a:latin typeface="Times New Roman" panose="02020603050405020304" pitchFamily="18" charset="0"/>
              <a:cs typeface="Times New Roman" panose="02020603050405020304" pitchFamily="18" charset="0"/>
            </a:rPr>
            <a:t> le </a:t>
          </a:r>
          <a:r>
            <a:rPr lang="en-AU" sz="2000" dirty="0" err="1">
              <a:latin typeface="Times New Roman" panose="02020603050405020304" pitchFamily="18" charset="0"/>
              <a:cs typeface="Times New Roman" panose="02020603050405020304" pitchFamily="18" charset="0"/>
            </a:rPr>
            <a:t>traitement</a:t>
          </a:r>
          <a:r>
            <a:rPr lang="en-AU" sz="2000" dirty="0">
              <a:latin typeface="Times New Roman" panose="02020603050405020304" pitchFamily="18" charset="0"/>
              <a:cs typeface="Times New Roman" panose="02020603050405020304" pitchFamily="18" charset="0"/>
            </a:rPr>
            <a:t> à </a:t>
          </a:r>
          <a:r>
            <a:rPr lang="en-AU" sz="2000" dirty="0" err="1">
              <a:latin typeface="Times New Roman" panose="02020603050405020304" pitchFamily="18" charset="0"/>
              <a:cs typeface="Times New Roman" panose="02020603050405020304" pitchFamily="18" charset="0"/>
            </a:rPr>
            <a:t>valeur</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requise</a:t>
          </a:r>
          <a:r>
            <a:rPr lang="en-AU" sz="2000" dirty="0">
              <a:latin typeface="Times New Roman" panose="02020603050405020304" pitchFamily="18" charset="0"/>
              <a:cs typeface="Times New Roman" panose="02020603050405020304" pitchFamily="18" charset="0"/>
            </a:rPr>
            <a:t> et </a:t>
          </a:r>
          <a:r>
            <a:rPr lang="en-AU" sz="2000" dirty="0" err="1">
              <a:latin typeface="Times New Roman" panose="02020603050405020304" pitchFamily="18" charset="0"/>
              <a:cs typeface="Times New Roman" panose="02020603050405020304" pitchFamily="18" charset="0"/>
            </a:rPr>
            <a:t>opportun</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éliminant</a:t>
          </a:r>
          <a:r>
            <a:rPr lang="en-AU" sz="2000" dirty="0">
              <a:latin typeface="Times New Roman" panose="02020603050405020304" pitchFamily="18" charset="0"/>
              <a:cs typeface="Times New Roman" panose="02020603050405020304" pitchFamily="18" charset="0"/>
            </a:rPr>
            <a:t> les </a:t>
          </a:r>
          <a:r>
            <a:rPr lang="en-AU" sz="2000" dirty="0" err="1">
              <a:latin typeface="Times New Roman" panose="02020603050405020304" pitchFamily="18" charset="0"/>
              <a:cs typeface="Times New Roman" panose="02020603050405020304" pitchFamily="18" charset="0"/>
            </a:rPr>
            <a:t>procès</a:t>
          </a:r>
          <a:r>
            <a:rPr lang="en-AU" sz="2000" dirty="0">
              <a:latin typeface="Times New Roman" panose="02020603050405020304" pitchFamily="18" charset="0"/>
              <a:cs typeface="Times New Roman" panose="02020603050405020304" pitchFamily="18" charset="0"/>
            </a:rPr>
            <a:t> de </a:t>
          </a:r>
          <a:r>
            <a:rPr lang="en-AU" sz="2000" dirty="0" err="1">
              <a:latin typeface="Times New Roman" panose="02020603050405020304" pitchFamily="18" charset="0"/>
              <a:cs typeface="Times New Roman" panose="02020603050405020304" pitchFamily="18" charset="0"/>
            </a:rPr>
            <a:t>chronique</a:t>
          </a:r>
          <a:r>
            <a:rPr lang="en-AU" sz="2000" dirty="0">
              <a:latin typeface="Times New Roman" panose="02020603050405020304" pitchFamily="18" charset="0"/>
              <a:cs typeface="Times New Roman" panose="02020603050405020304" pitchFamily="18" charset="0"/>
            </a:rPr>
            <a:t> et </a:t>
          </a:r>
          <a:r>
            <a:rPr lang="en-AU" sz="2000" dirty="0" err="1">
              <a:latin typeface="Times New Roman" panose="02020603050405020304" pitchFamily="18" charset="0"/>
              <a:cs typeface="Times New Roman" panose="02020603050405020304" pitchFamily="18" charset="0"/>
            </a:rPr>
            <a:t>d'invalidité</a:t>
          </a:r>
          <a:endParaRPr lang="ru-RU" sz="2000" dirty="0">
            <a:latin typeface="Times New Roman" panose="02020603050405020304" pitchFamily="18" charset="0"/>
            <a:cs typeface="Times New Roman" panose="02020603050405020304" pitchFamily="18" charset="0"/>
          </a:endParaRPr>
        </a:p>
      </dgm:t>
    </dgm:pt>
    <dgm:pt modelId="{5A1CA8D1-3CCC-49C9-A8BA-A59B6CF8F960}" type="parTrans" cxnId="{92348D36-A44A-42AA-A6F0-C753BB80F9BC}">
      <dgm:prSet/>
      <dgm:spPr/>
      <dgm:t>
        <a:bodyPr/>
        <a:lstStyle/>
        <a:p>
          <a:endParaRPr lang="ru-RU" sz="2000">
            <a:latin typeface="Times New Roman" panose="02020603050405020304" pitchFamily="18" charset="0"/>
            <a:cs typeface="Times New Roman" panose="02020603050405020304" pitchFamily="18" charset="0"/>
          </a:endParaRPr>
        </a:p>
      </dgm:t>
    </dgm:pt>
    <dgm:pt modelId="{80FD0947-5912-46E6-96C6-A7E4B2DC8A5D}" type="sibTrans" cxnId="{92348D36-A44A-42AA-A6F0-C753BB80F9BC}">
      <dgm:prSet/>
      <dgm:spPr/>
      <dgm:t>
        <a:bodyPr/>
        <a:lstStyle/>
        <a:p>
          <a:endParaRPr lang="ru-RU" sz="2000">
            <a:latin typeface="Times New Roman" panose="02020603050405020304" pitchFamily="18" charset="0"/>
            <a:cs typeface="Times New Roman" panose="02020603050405020304" pitchFamily="18" charset="0"/>
          </a:endParaRPr>
        </a:p>
      </dgm:t>
    </dgm:pt>
    <dgm:pt modelId="{763D7622-5504-431D-8967-547BB2D03E5D}">
      <dgm:prSet custT="1"/>
      <dgm:spPr/>
      <dgm:t>
        <a:bodyPr/>
        <a:lstStyle/>
        <a:p>
          <a:r>
            <a:rPr lang="en-AU" sz="2000" dirty="0" err="1" smtClean="0">
              <a:latin typeface="Times New Roman" panose="02020603050405020304" pitchFamily="18" charset="0"/>
              <a:cs typeface="Times New Roman" panose="02020603050405020304" pitchFamily="18" charset="0"/>
            </a:rPr>
            <a:t>s'exprime</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dans</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ce</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qu</a:t>
          </a:r>
          <a:r>
            <a:rPr lang="en-US" sz="2000" dirty="0" smtClean="0">
              <a:latin typeface="Times New Roman" panose="02020603050405020304" pitchFamily="18" charset="0"/>
              <a:cs typeface="Times New Roman" panose="02020603050405020304" pitchFamily="18" charset="0"/>
            </a:rPr>
            <a:t>e</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quelques</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spécialistes</a:t>
          </a:r>
          <a:r>
            <a:rPr lang="en-AU" sz="2000" dirty="0" smtClean="0">
              <a:latin typeface="Times New Roman" panose="02020603050405020304" pitchFamily="18" charset="0"/>
              <a:cs typeface="Times New Roman" panose="02020603050405020304" pitchFamily="18" charset="0"/>
            </a:rPr>
            <a:t> </a:t>
          </a:r>
          <a:r>
            <a:rPr lang="en-AU" sz="2000" dirty="0" err="1" smtClean="0">
              <a:latin typeface="Times New Roman" panose="02020603050405020304" pitchFamily="18" charset="0"/>
              <a:cs typeface="Times New Roman" panose="02020603050405020304" pitchFamily="18" charset="0"/>
            </a:rPr>
            <a:t>prennent</a:t>
          </a:r>
          <a:r>
            <a:rPr lang="en-AU" sz="2000" dirty="0" smtClean="0">
              <a:latin typeface="Times New Roman" panose="02020603050405020304" pitchFamily="18" charset="0"/>
              <a:cs typeface="Times New Roman" panose="02020603050405020304" pitchFamily="18" charset="0"/>
            </a:rPr>
            <a:t> part </a:t>
          </a:r>
          <a:r>
            <a:rPr lang="en-AU" sz="2000" dirty="0" err="1" smtClean="0">
              <a:latin typeface="Times New Roman" panose="02020603050405020304" pitchFamily="18" charset="0"/>
              <a:cs typeface="Times New Roman" panose="02020603050405020304" pitchFamily="18" charset="0"/>
            </a:rPr>
            <a:t>simultanément</a:t>
          </a:r>
          <a:r>
            <a:rPr lang="en-AU" sz="2000" dirty="0" smtClean="0">
              <a:latin typeface="Times New Roman" panose="02020603050405020304" pitchFamily="18" charset="0"/>
              <a:cs typeface="Times New Roman" panose="02020603050405020304" pitchFamily="18" charset="0"/>
            </a:rPr>
            <a:t> à </a:t>
          </a:r>
          <a:r>
            <a:rPr lang="en-AU" sz="2000" dirty="0" err="1" smtClean="0">
              <a:latin typeface="Times New Roman" panose="02020603050405020304" pitchFamily="18" charset="0"/>
              <a:cs typeface="Times New Roman" panose="02020603050405020304" pitchFamily="18" charset="0"/>
            </a:rPr>
            <a:t>l'expertise</a:t>
          </a:r>
          <a:r>
            <a:rPr lang="en-AU" sz="2000" dirty="0" smtClean="0">
              <a:latin typeface="Times New Roman" panose="02020603050405020304" pitchFamily="18" charset="0"/>
              <a:cs typeface="Times New Roman" panose="02020603050405020304" pitchFamily="18" charset="0"/>
            </a:rPr>
            <a:t> de </a:t>
          </a:r>
          <a:r>
            <a:rPr lang="en-AU" sz="2000" b="0" i="0" dirty="0" err="1" smtClean="0">
              <a:latin typeface="Times New Roman" pitchFamily="18" charset="0"/>
              <a:cs typeface="Times New Roman" pitchFamily="18" charset="0"/>
            </a:rPr>
            <a:t>l'incapacité</a:t>
          </a:r>
          <a:r>
            <a:rPr lang="en-AU" sz="2000" b="0" i="0" dirty="0" smtClean="0">
              <a:latin typeface="Times New Roman" pitchFamily="18" charset="0"/>
              <a:cs typeface="Times New Roman" pitchFamily="18" charset="0"/>
            </a:rPr>
            <a:t> de travail</a:t>
          </a:r>
          <a:r>
            <a:rPr lang="ru-RU" sz="2000" b="0" i="0" dirty="0" smtClean="0">
              <a:latin typeface="Times New Roman" panose="02020603050405020304" pitchFamily="18" charset="0"/>
              <a:cs typeface="Times New Roman" panose="02020603050405020304" pitchFamily="18" charset="0"/>
            </a:rPr>
            <a:t> </a:t>
          </a:r>
          <a:endParaRPr lang="ru-RU" sz="2000" b="0" i="0" dirty="0">
            <a:latin typeface="Times New Roman" panose="02020603050405020304" pitchFamily="18" charset="0"/>
            <a:cs typeface="Times New Roman" panose="02020603050405020304" pitchFamily="18" charset="0"/>
          </a:endParaRPr>
        </a:p>
      </dgm:t>
    </dgm:pt>
    <dgm:pt modelId="{3E26D6C5-AA2A-424B-B99B-EBA2A70AA5EF}" type="parTrans" cxnId="{343EB789-DA98-4DA1-AF8E-057C4973420D}">
      <dgm:prSet/>
      <dgm:spPr/>
      <dgm:t>
        <a:bodyPr/>
        <a:lstStyle/>
        <a:p>
          <a:endParaRPr lang="ru-RU" sz="2000">
            <a:latin typeface="Times New Roman" panose="02020603050405020304" pitchFamily="18" charset="0"/>
            <a:cs typeface="Times New Roman" panose="02020603050405020304" pitchFamily="18" charset="0"/>
          </a:endParaRPr>
        </a:p>
      </dgm:t>
    </dgm:pt>
    <dgm:pt modelId="{656104C6-AD3A-4FFB-AF39-49546A1CC3C9}" type="sibTrans" cxnId="{343EB789-DA98-4DA1-AF8E-057C4973420D}">
      <dgm:prSet/>
      <dgm:spPr/>
      <dgm:t>
        <a:bodyPr/>
        <a:lstStyle/>
        <a:p>
          <a:endParaRPr lang="ru-RU" sz="2000">
            <a:latin typeface="Times New Roman" panose="02020603050405020304" pitchFamily="18" charset="0"/>
            <a:cs typeface="Times New Roman" panose="02020603050405020304" pitchFamily="18" charset="0"/>
          </a:endParaRPr>
        </a:p>
      </dgm:t>
    </dgm:pt>
    <dgm:pt modelId="{99B79961-C2DA-4AAA-BC28-E452967CE90E}" type="pres">
      <dgm:prSet presAssocID="{9A38DDDC-874B-415D-B530-3D744B748773}" presName="hierChild1" presStyleCnt="0">
        <dgm:presLayoutVars>
          <dgm:orgChart val="1"/>
          <dgm:chPref val="1"/>
          <dgm:dir/>
          <dgm:animOne val="branch"/>
          <dgm:animLvl val="lvl"/>
          <dgm:resizeHandles/>
        </dgm:presLayoutVars>
      </dgm:prSet>
      <dgm:spPr/>
      <dgm:t>
        <a:bodyPr/>
        <a:lstStyle/>
        <a:p>
          <a:endParaRPr lang="ru-RU"/>
        </a:p>
      </dgm:t>
    </dgm:pt>
    <dgm:pt modelId="{10569720-C432-4B69-9743-4359E3624471}" type="pres">
      <dgm:prSet presAssocID="{BABA3E73-AE15-4AA3-AD2A-0578F6DAC59B}" presName="hierRoot1" presStyleCnt="0">
        <dgm:presLayoutVars>
          <dgm:hierBranch val="init"/>
        </dgm:presLayoutVars>
      </dgm:prSet>
      <dgm:spPr/>
      <dgm:t>
        <a:bodyPr/>
        <a:lstStyle/>
        <a:p>
          <a:endParaRPr lang="ru-RU"/>
        </a:p>
      </dgm:t>
    </dgm:pt>
    <dgm:pt modelId="{E862B13D-57A5-424C-8832-42E8A03B113D}" type="pres">
      <dgm:prSet presAssocID="{BABA3E73-AE15-4AA3-AD2A-0578F6DAC59B}" presName="rootComposite1" presStyleCnt="0"/>
      <dgm:spPr/>
      <dgm:t>
        <a:bodyPr/>
        <a:lstStyle/>
        <a:p>
          <a:endParaRPr lang="ru-RU"/>
        </a:p>
      </dgm:t>
    </dgm:pt>
    <dgm:pt modelId="{D9FEE941-853D-4E09-BEC0-2E419772FE84}" type="pres">
      <dgm:prSet presAssocID="{BABA3E73-AE15-4AA3-AD2A-0578F6DAC59B}" presName="rootText1" presStyleLbl="node0" presStyleIdx="0" presStyleCnt="1" custScaleX="261991">
        <dgm:presLayoutVars>
          <dgm:chPref val="3"/>
        </dgm:presLayoutVars>
      </dgm:prSet>
      <dgm:spPr/>
      <dgm:t>
        <a:bodyPr/>
        <a:lstStyle/>
        <a:p>
          <a:endParaRPr lang="ru-RU"/>
        </a:p>
      </dgm:t>
    </dgm:pt>
    <dgm:pt modelId="{ABA1AF7E-FDD9-4E98-8FE6-52582D635FB1}" type="pres">
      <dgm:prSet presAssocID="{BABA3E73-AE15-4AA3-AD2A-0578F6DAC59B}" presName="rootConnector1" presStyleLbl="node1" presStyleIdx="0" presStyleCnt="0"/>
      <dgm:spPr/>
      <dgm:t>
        <a:bodyPr/>
        <a:lstStyle/>
        <a:p>
          <a:endParaRPr lang="ru-RU"/>
        </a:p>
      </dgm:t>
    </dgm:pt>
    <dgm:pt modelId="{8D1D2E6D-7688-4BE1-9C06-D76291DDC160}" type="pres">
      <dgm:prSet presAssocID="{BABA3E73-AE15-4AA3-AD2A-0578F6DAC59B}" presName="hierChild2" presStyleCnt="0"/>
      <dgm:spPr/>
      <dgm:t>
        <a:bodyPr/>
        <a:lstStyle/>
        <a:p>
          <a:endParaRPr lang="ru-RU"/>
        </a:p>
      </dgm:t>
    </dgm:pt>
    <dgm:pt modelId="{EAAB07EF-9EEA-44FB-B74F-09802070004F}" type="pres">
      <dgm:prSet presAssocID="{82185F1C-38D7-4145-BE1B-FAA58A56ABAD}" presName="Name37" presStyleLbl="parChTrans1D2" presStyleIdx="0" presStyleCnt="3"/>
      <dgm:spPr/>
      <dgm:t>
        <a:bodyPr/>
        <a:lstStyle/>
        <a:p>
          <a:endParaRPr lang="ru-RU"/>
        </a:p>
      </dgm:t>
    </dgm:pt>
    <dgm:pt modelId="{FDF90D77-6708-4E68-8BD7-23AC14565E61}" type="pres">
      <dgm:prSet presAssocID="{A6C2C94F-2A73-48B8-8AF0-F09515B271E3}" presName="hierRoot2" presStyleCnt="0">
        <dgm:presLayoutVars>
          <dgm:hierBranch val="init"/>
        </dgm:presLayoutVars>
      </dgm:prSet>
      <dgm:spPr/>
      <dgm:t>
        <a:bodyPr/>
        <a:lstStyle/>
        <a:p>
          <a:endParaRPr lang="ru-RU"/>
        </a:p>
      </dgm:t>
    </dgm:pt>
    <dgm:pt modelId="{DC63CE7A-4507-4EED-9245-1C3724F36CA3}" type="pres">
      <dgm:prSet presAssocID="{A6C2C94F-2A73-48B8-8AF0-F09515B271E3}" presName="rootComposite" presStyleCnt="0"/>
      <dgm:spPr/>
      <dgm:t>
        <a:bodyPr/>
        <a:lstStyle/>
        <a:p>
          <a:endParaRPr lang="ru-RU"/>
        </a:p>
      </dgm:t>
    </dgm:pt>
    <dgm:pt modelId="{46E2500C-C47D-4D20-8A2E-41F89A71D117}" type="pres">
      <dgm:prSet presAssocID="{A6C2C94F-2A73-48B8-8AF0-F09515B271E3}" presName="rootText" presStyleLbl="node2" presStyleIdx="0" presStyleCnt="3">
        <dgm:presLayoutVars>
          <dgm:chPref val="3"/>
        </dgm:presLayoutVars>
      </dgm:prSet>
      <dgm:spPr/>
      <dgm:t>
        <a:bodyPr/>
        <a:lstStyle/>
        <a:p>
          <a:endParaRPr lang="ru-RU"/>
        </a:p>
      </dgm:t>
    </dgm:pt>
    <dgm:pt modelId="{9170A662-2678-4B0C-97C9-6D5046F057D9}" type="pres">
      <dgm:prSet presAssocID="{A6C2C94F-2A73-48B8-8AF0-F09515B271E3}" presName="rootConnector" presStyleLbl="node2" presStyleIdx="0" presStyleCnt="3"/>
      <dgm:spPr/>
      <dgm:t>
        <a:bodyPr/>
        <a:lstStyle/>
        <a:p>
          <a:endParaRPr lang="ru-RU"/>
        </a:p>
      </dgm:t>
    </dgm:pt>
    <dgm:pt modelId="{36829681-CCFA-44E8-9697-98D6F09126F3}" type="pres">
      <dgm:prSet presAssocID="{A6C2C94F-2A73-48B8-8AF0-F09515B271E3}" presName="hierChild4" presStyleCnt="0"/>
      <dgm:spPr/>
      <dgm:t>
        <a:bodyPr/>
        <a:lstStyle/>
        <a:p>
          <a:endParaRPr lang="ru-RU"/>
        </a:p>
      </dgm:t>
    </dgm:pt>
    <dgm:pt modelId="{CC8EB10A-7146-44CA-8B10-200906B2B9C8}" type="pres">
      <dgm:prSet presAssocID="{AC4BFA8C-D5EC-41F4-B779-28245E0E0ED8}" presName="Name37" presStyleLbl="parChTrans1D3" presStyleIdx="0" presStyleCnt="3"/>
      <dgm:spPr/>
      <dgm:t>
        <a:bodyPr/>
        <a:lstStyle/>
        <a:p>
          <a:endParaRPr lang="ru-RU"/>
        </a:p>
      </dgm:t>
    </dgm:pt>
    <dgm:pt modelId="{0DCF77E2-A090-4047-8D92-182C32C3CE3E}" type="pres">
      <dgm:prSet presAssocID="{C9BE3E7C-89EF-43D1-9211-860BCD2B190A}" presName="hierRoot2" presStyleCnt="0">
        <dgm:presLayoutVars>
          <dgm:hierBranch val="init"/>
        </dgm:presLayoutVars>
      </dgm:prSet>
      <dgm:spPr/>
      <dgm:t>
        <a:bodyPr/>
        <a:lstStyle/>
        <a:p>
          <a:endParaRPr lang="ru-RU"/>
        </a:p>
      </dgm:t>
    </dgm:pt>
    <dgm:pt modelId="{07DCD6BF-4CDA-47F1-828D-3DA0A0A6F11D}" type="pres">
      <dgm:prSet presAssocID="{C9BE3E7C-89EF-43D1-9211-860BCD2B190A}" presName="rootComposite" presStyleCnt="0"/>
      <dgm:spPr/>
      <dgm:t>
        <a:bodyPr/>
        <a:lstStyle/>
        <a:p>
          <a:endParaRPr lang="ru-RU"/>
        </a:p>
      </dgm:t>
    </dgm:pt>
    <dgm:pt modelId="{4BA0E18C-A3FA-4B74-AF50-170DCE6E038F}" type="pres">
      <dgm:prSet presAssocID="{C9BE3E7C-89EF-43D1-9211-860BCD2B190A}" presName="rootText" presStyleLbl="node3" presStyleIdx="0" presStyleCnt="3" custScaleX="110557" custScaleY="479777">
        <dgm:presLayoutVars>
          <dgm:chPref val="3"/>
        </dgm:presLayoutVars>
      </dgm:prSet>
      <dgm:spPr/>
      <dgm:t>
        <a:bodyPr/>
        <a:lstStyle/>
        <a:p>
          <a:endParaRPr lang="ru-RU"/>
        </a:p>
      </dgm:t>
    </dgm:pt>
    <dgm:pt modelId="{8EAC0C69-3EF1-4938-8AF0-A33E8CA82CE0}" type="pres">
      <dgm:prSet presAssocID="{C9BE3E7C-89EF-43D1-9211-860BCD2B190A}" presName="rootConnector" presStyleLbl="node3" presStyleIdx="0" presStyleCnt="3"/>
      <dgm:spPr/>
      <dgm:t>
        <a:bodyPr/>
        <a:lstStyle/>
        <a:p>
          <a:endParaRPr lang="ru-RU"/>
        </a:p>
      </dgm:t>
    </dgm:pt>
    <dgm:pt modelId="{C31D4C51-B178-458C-9520-04326187067F}" type="pres">
      <dgm:prSet presAssocID="{C9BE3E7C-89EF-43D1-9211-860BCD2B190A}" presName="hierChild4" presStyleCnt="0"/>
      <dgm:spPr/>
      <dgm:t>
        <a:bodyPr/>
        <a:lstStyle/>
        <a:p>
          <a:endParaRPr lang="ru-RU"/>
        </a:p>
      </dgm:t>
    </dgm:pt>
    <dgm:pt modelId="{B8158300-A9F2-451A-BDA6-ADB249885BA6}" type="pres">
      <dgm:prSet presAssocID="{C9BE3E7C-89EF-43D1-9211-860BCD2B190A}" presName="hierChild5" presStyleCnt="0"/>
      <dgm:spPr/>
      <dgm:t>
        <a:bodyPr/>
        <a:lstStyle/>
        <a:p>
          <a:endParaRPr lang="ru-RU"/>
        </a:p>
      </dgm:t>
    </dgm:pt>
    <dgm:pt modelId="{BAAB848C-F78F-4537-B779-7BF3656B680D}" type="pres">
      <dgm:prSet presAssocID="{A6C2C94F-2A73-48B8-8AF0-F09515B271E3}" presName="hierChild5" presStyleCnt="0"/>
      <dgm:spPr/>
      <dgm:t>
        <a:bodyPr/>
        <a:lstStyle/>
        <a:p>
          <a:endParaRPr lang="ru-RU"/>
        </a:p>
      </dgm:t>
    </dgm:pt>
    <dgm:pt modelId="{AFDF8AE5-D210-4757-B2C4-31E44FFCACA8}" type="pres">
      <dgm:prSet presAssocID="{1C627C1A-6342-47F0-AF68-A776B692118A}" presName="Name37" presStyleLbl="parChTrans1D2" presStyleIdx="1" presStyleCnt="3"/>
      <dgm:spPr/>
      <dgm:t>
        <a:bodyPr/>
        <a:lstStyle/>
        <a:p>
          <a:endParaRPr lang="ru-RU"/>
        </a:p>
      </dgm:t>
    </dgm:pt>
    <dgm:pt modelId="{0EBA4814-DA1F-48C1-9CF1-319D2E00B2A5}" type="pres">
      <dgm:prSet presAssocID="{2531A4F2-8928-4EBD-B043-F8F0651AE919}" presName="hierRoot2" presStyleCnt="0">
        <dgm:presLayoutVars>
          <dgm:hierBranch val="init"/>
        </dgm:presLayoutVars>
      </dgm:prSet>
      <dgm:spPr/>
      <dgm:t>
        <a:bodyPr/>
        <a:lstStyle/>
        <a:p>
          <a:endParaRPr lang="ru-RU"/>
        </a:p>
      </dgm:t>
    </dgm:pt>
    <dgm:pt modelId="{D5088663-1901-41F3-926E-092BCB632AA0}" type="pres">
      <dgm:prSet presAssocID="{2531A4F2-8928-4EBD-B043-F8F0651AE919}" presName="rootComposite" presStyleCnt="0"/>
      <dgm:spPr/>
      <dgm:t>
        <a:bodyPr/>
        <a:lstStyle/>
        <a:p>
          <a:endParaRPr lang="ru-RU"/>
        </a:p>
      </dgm:t>
    </dgm:pt>
    <dgm:pt modelId="{B9A5F5EF-1DF6-468B-891D-6F164DD5B058}" type="pres">
      <dgm:prSet presAssocID="{2531A4F2-8928-4EBD-B043-F8F0651AE919}" presName="rootText" presStyleLbl="node2" presStyleIdx="1" presStyleCnt="3" custScaleX="124633">
        <dgm:presLayoutVars>
          <dgm:chPref val="3"/>
        </dgm:presLayoutVars>
      </dgm:prSet>
      <dgm:spPr/>
      <dgm:t>
        <a:bodyPr/>
        <a:lstStyle/>
        <a:p>
          <a:endParaRPr lang="ru-RU"/>
        </a:p>
      </dgm:t>
    </dgm:pt>
    <dgm:pt modelId="{AF3B8DE3-04AF-47CA-AF0F-227089271D4C}" type="pres">
      <dgm:prSet presAssocID="{2531A4F2-8928-4EBD-B043-F8F0651AE919}" presName="rootConnector" presStyleLbl="node2" presStyleIdx="1" presStyleCnt="3"/>
      <dgm:spPr/>
      <dgm:t>
        <a:bodyPr/>
        <a:lstStyle/>
        <a:p>
          <a:endParaRPr lang="ru-RU"/>
        </a:p>
      </dgm:t>
    </dgm:pt>
    <dgm:pt modelId="{E7A7F7C4-0ED6-4EAD-B181-BFCF3FD39FFE}" type="pres">
      <dgm:prSet presAssocID="{2531A4F2-8928-4EBD-B043-F8F0651AE919}" presName="hierChild4" presStyleCnt="0"/>
      <dgm:spPr/>
      <dgm:t>
        <a:bodyPr/>
        <a:lstStyle/>
        <a:p>
          <a:endParaRPr lang="ru-RU"/>
        </a:p>
      </dgm:t>
    </dgm:pt>
    <dgm:pt modelId="{F8209574-D50F-4136-8620-D9EFC2A38743}" type="pres">
      <dgm:prSet presAssocID="{5A1CA8D1-3CCC-49C9-A8BA-A59B6CF8F960}" presName="Name37" presStyleLbl="parChTrans1D3" presStyleIdx="1" presStyleCnt="3"/>
      <dgm:spPr/>
      <dgm:t>
        <a:bodyPr/>
        <a:lstStyle/>
        <a:p>
          <a:endParaRPr lang="ru-RU"/>
        </a:p>
      </dgm:t>
    </dgm:pt>
    <dgm:pt modelId="{4F48A180-13FC-4F01-83F2-1A4B36D9A3CF}" type="pres">
      <dgm:prSet presAssocID="{0FC8CC66-D20A-45A6-98A5-8EF11AA94DB4}" presName="hierRoot2" presStyleCnt="0">
        <dgm:presLayoutVars>
          <dgm:hierBranch val="init"/>
        </dgm:presLayoutVars>
      </dgm:prSet>
      <dgm:spPr/>
      <dgm:t>
        <a:bodyPr/>
        <a:lstStyle/>
        <a:p>
          <a:endParaRPr lang="ru-RU"/>
        </a:p>
      </dgm:t>
    </dgm:pt>
    <dgm:pt modelId="{8F79DD3A-4D12-41B8-8FC7-E514567E33CC}" type="pres">
      <dgm:prSet presAssocID="{0FC8CC66-D20A-45A6-98A5-8EF11AA94DB4}" presName="rootComposite" presStyleCnt="0"/>
      <dgm:spPr/>
      <dgm:t>
        <a:bodyPr/>
        <a:lstStyle/>
        <a:p>
          <a:endParaRPr lang="ru-RU"/>
        </a:p>
      </dgm:t>
    </dgm:pt>
    <dgm:pt modelId="{E479B44B-AFD1-4706-AD64-865DB65E29DF}" type="pres">
      <dgm:prSet presAssocID="{0FC8CC66-D20A-45A6-98A5-8EF11AA94DB4}" presName="rootText" presStyleLbl="node3" presStyleIdx="1" presStyleCnt="3" custScaleX="125867" custScaleY="526513">
        <dgm:presLayoutVars>
          <dgm:chPref val="3"/>
        </dgm:presLayoutVars>
      </dgm:prSet>
      <dgm:spPr/>
      <dgm:t>
        <a:bodyPr/>
        <a:lstStyle/>
        <a:p>
          <a:endParaRPr lang="ru-RU"/>
        </a:p>
      </dgm:t>
    </dgm:pt>
    <dgm:pt modelId="{72BDD183-BB99-4FE6-8724-CE588F926418}" type="pres">
      <dgm:prSet presAssocID="{0FC8CC66-D20A-45A6-98A5-8EF11AA94DB4}" presName="rootConnector" presStyleLbl="node3" presStyleIdx="1" presStyleCnt="3"/>
      <dgm:spPr/>
      <dgm:t>
        <a:bodyPr/>
        <a:lstStyle/>
        <a:p>
          <a:endParaRPr lang="ru-RU"/>
        </a:p>
      </dgm:t>
    </dgm:pt>
    <dgm:pt modelId="{98E676A2-792D-46EA-B0A9-40B341D8C596}" type="pres">
      <dgm:prSet presAssocID="{0FC8CC66-D20A-45A6-98A5-8EF11AA94DB4}" presName="hierChild4" presStyleCnt="0"/>
      <dgm:spPr/>
      <dgm:t>
        <a:bodyPr/>
        <a:lstStyle/>
        <a:p>
          <a:endParaRPr lang="ru-RU"/>
        </a:p>
      </dgm:t>
    </dgm:pt>
    <dgm:pt modelId="{2EA852F2-A74A-4B7A-A7FB-74D5FC2D6575}" type="pres">
      <dgm:prSet presAssocID="{0FC8CC66-D20A-45A6-98A5-8EF11AA94DB4}" presName="hierChild5" presStyleCnt="0"/>
      <dgm:spPr/>
      <dgm:t>
        <a:bodyPr/>
        <a:lstStyle/>
        <a:p>
          <a:endParaRPr lang="ru-RU"/>
        </a:p>
      </dgm:t>
    </dgm:pt>
    <dgm:pt modelId="{6BB376DB-E847-411F-922F-CD404EC87254}" type="pres">
      <dgm:prSet presAssocID="{2531A4F2-8928-4EBD-B043-F8F0651AE919}" presName="hierChild5" presStyleCnt="0"/>
      <dgm:spPr/>
      <dgm:t>
        <a:bodyPr/>
        <a:lstStyle/>
        <a:p>
          <a:endParaRPr lang="ru-RU"/>
        </a:p>
      </dgm:t>
    </dgm:pt>
    <dgm:pt modelId="{4FF27F3D-156B-4146-828C-25DE0BFA0703}" type="pres">
      <dgm:prSet presAssocID="{44969E8D-F0F0-4638-87E3-CEA2FB5481B4}" presName="Name37" presStyleLbl="parChTrans1D2" presStyleIdx="2" presStyleCnt="3"/>
      <dgm:spPr/>
      <dgm:t>
        <a:bodyPr/>
        <a:lstStyle/>
        <a:p>
          <a:endParaRPr lang="ru-RU"/>
        </a:p>
      </dgm:t>
    </dgm:pt>
    <dgm:pt modelId="{01F4ECE7-5185-47DA-AA90-1E1339E9F7A2}" type="pres">
      <dgm:prSet presAssocID="{4F860D27-8F34-441B-8874-34BDCE06851A}" presName="hierRoot2" presStyleCnt="0">
        <dgm:presLayoutVars>
          <dgm:hierBranch val="init"/>
        </dgm:presLayoutVars>
      </dgm:prSet>
      <dgm:spPr/>
      <dgm:t>
        <a:bodyPr/>
        <a:lstStyle/>
        <a:p>
          <a:endParaRPr lang="ru-RU"/>
        </a:p>
      </dgm:t>
    </dgm:pt>
    <dgm:pt modelId="{19BE5D1F-3DC5-41E4-8FA3-DDF96A89E5F7}" type="pres">
      <dgm:prSet presAssocID="{4F860D27-8F34-441B-8874-34BDCE06851A}" presName="rootComposite" presStyleCnt="0"/>
      <dgm:spPr/>
      <dgm:t>
        <a:bodyPr/>
        <a:lstStyle/>
        <a:p>
          <a:endParaRPr lang="ru-RU"/>
        </a:p>
      </dgm:t>
    </dgm:pt>
    <dgm:pt modelId="{F7F63CAB-7A04-4259-AF72-BF7B70BF846B}" type="pres">
      <dgm:prSet presAssocID="{4F860D27-8F34-441B-8874-34BDCE06851A}" presName="rootText" presStyleLbl="node2" presStyleIdx="2" presStyleCnt="3">
        <dgm:presLayoutVars>
          <dgm:chPref val="3"/>
        </dgm:presLayoutVars>
      </dgm:prSet>
      <dgm:spPr/>
      <dgm:t>
        <a:bodyPr/>
        <a:lstStyle/>
        <a:p>
          <a:endParaRPr lang="ru-RU"/>
        </a:p>
      </dgm:t>
    </dgm:pt>
    <dgm:pt modelId="{8476BC0E-A16B-45C9-8286-ABB58F86CE34}" type="pres">
      <dgm:prSet presAssocID="{4F860D27-8F34-441B-8874-34BDCE06851A}" presName="rootConnector" presStyleLbl="node2" presStyleIdx="2" presStyleCnt="3"/>
      <dgm:spPr/>
      <dgm:t>
        <a:bodyPr/>
        <a:lstStyle/>
        <a:p>
          <a:endParaRPr lang="ru-RU"/>
        </a:p>
      </dgm:t>
    </dgm:pt>
    <dgm:pt modelId="{10D816DC-BFEB-434C-A40F-13818A6184CB}" type="pres">
      <dgm:prSet presAssocID="{4F860D27-8F34-441B-8874-34BDCE06851A}" presName="hierChild4" presStyleCnt="0"/>
      <dgm:spPr/>
      <dgm:t>
        <a:bodyPr/>
        <a:lstStyle/>
        <a:p>
          <a:endParaRPr lang="ru-RU"/>
        </a:p>
      </dgm:t>
    </dgm:pt>
    <dgm:pt modelId="{0DCE96CA-3CCE-401A-B6CA-701ED8C437C8}" type="pres">
      <dgm:prSet presAssocID="{3E26D6C5-AA2A-424B-B99B-EBA2A70AA5EF}" presName="Name37" presStyleLbl="parChTrans1D3" presStyleIdx="2" presStyleCnt="3"/>
      <dgm:spPr/>
      <dgm:t>
        <a:bodyPr/>
        <a:lstStyle/>
        <a:p>
          <a:endParaRPr lang="ru-RU"/>
        </a:p>
      </dgm:t>
    </dgm:pt>
    <dgm:pt modelId="{2C4B3922-6DB7-4A9D-8225-BA895AACEBA3}" type="pres">
      <dgm:prSet presAssocID="{763D7622-5504-431D-8967-547BB2D03E5D}" presName="hierRoot2" presStyleCnt="0">
        <dgm:presLayoutVars>
          <dgm:hierBranch val="init"/>
        </dgm:presLayoutVars>
      </dgm:prSet>
      <dgm:spPr/>
      <dgm:t>
        <a:bodyPr/>
        <a:lstStyle/>
        <a:p>
          <a:endParaRPr lang="ru-RU"/>
        </a:p>
      </dgm:t>
    </dgm:pt>
    <dgm:pt modelId="{751C93FE-9ABD-4C33-9936-B5A5B88EB955}" type="pres">
      <dgm:prSet presAssocID="{763D7622-5504-431D-8967-547BB2D03E5D}" presName="rootComposite" presStyleCnt="0"/>
      <dgm:spPr/>
      <dgm:t>
        <a:bodyPr/>
        <a:lstStyle/>
        <a:p>
          <a:endParaRPr lang="ru-RU"/>
        </a:p>
      </dgm:t>
    </dgm:pt>
    <dgm:pt modelId="{3C86A408-5042-4DBD-86B7-77B9CE794787}" type="pres">
      <dgm:prSet presAssocID="{763D7622-5504-431D-8967-547BB2D03E5D}" presName="rootText" presStyleLbl="node3" presStyleIdx="2" presStyleCnt="3" custScaleY="383533">
        <dgm:presLayoutVars>
          <dgm:chPref val="3"/>
        </dgm:presLayoutVars>
      </dgm:prSet>
      <dgm:spPr/>
      <dgm:t>
        <a:bodyPr/>
        <a:lstStyle/>
        <a:p>
          <a:endParaRPr lang="ru-RU"/>
        </a:p>
      </dgm:t>
    </dgm:pt>
    <dgm:pt modelId="{2D3E3AC8-3E80-4D6A-B193-82680BA7B9DF}" type="pres">
      <dgm:prSet presAssocID="{763D7622-5504-431D-8967-547BB2D03E5D}" presName="rootConnector" presStyleLbl="node3" presStyleIdx="2" presStyleCnt="3"/>
      <dgm:spPr/>
      <dgm:t>
        <a:bodyPr/>
        <a:lstStyle/>
        <a:p>
          <a:endParaRPr lang="ru-RU"/>
        </a:p>
      </dgm:t>
    </dgm:pt>
    <dgm:pt modelId="{D6196D74-9D0F-4B05-B09D-285FE2687D97}" type="pres">
      <dgm:prSet presAssocID="{763D7622-5504-431D-8967-547BB2D03E5D}" presName="hierChild4" presStyleCnt="0"/>
      <dgm:spPr/>
      <dgm:t>
        <a:bodyPr/>
        <a:lstStyle/>
        <a:p>
          <a:endParaRPr lang="ru-RU"/>
        </a:p>
      </dgm:t>
    </dgm:pt>
    <dgm:pt modelId="{9796EFAC-76A9-4272-AE24-0BC40AB9DFCC}" type="pres">
      <dgm:prSet presAssocID="{763D7622-5504-431D-8967-547BB2D03E5D}" presName="hierChild5" presStyleCnt="0"/>
      <dgm:spPr/>
      <dgm:t>
        <a:bodyPr/>
        <a:lstStyle/>
        <a:p>
          <a:endParaRPr lang="ru-RU"/>
        </a:p>
      </dgm:t>
    </dgm:pt>
    <dgm:pt modelId="{A3909FFB-758A-4D87-B76E-6574B1F15079}" type="pres">
      <dgm:prSet presAssocID="{4F860D27-8F34-441B-8874-34BDCE06851A}" presName="hierChild5" presStyleCnt="0"/>
      <dgm:spPr/>
      <dgm:t>
        <a:bodyPr/>
        <a:lstStyle/>
        <a:p>
          <a:endParaRPr lang="ru-RU"/>
        </a:p>
      </dgm:t>
    </dgm:pt>
    <dgm:pt modelId="{664CF6E1-BF14-4178-903B-D272EF61818B}" type="pres">
      <dgm:prSet presAssocID="{BABA3E73-AE15-4AA3-AD2A-0578F6DAC59B}" presName="hierChild3" presStyleCnt="0"/>
      <dgm:spPr/>
      <dgm:t>
        <a:bodyPr/>
        <a:lstStyle/>
        <a:p>
          <a:endParaRPr lang="ru-RU"/>
        </a:p>
      </dgm:t>
    </dgm:pt>
  </dgm:ptLst>
  <dgm:cxnLst>
    <dgm:cxn modelId="{DD070B2E-66AF-4988-9E6E-2B5688F66109}" type="presOf" srcId="{C9BE3E7C-89EF-43D1-9211-860BCD2B190A}" destId="{4BA0E18C-A3FA-4B74-AF50-170DCE6E038F}" srcOrd="0" destOrd="0" presId="urn:microsoft.com/office/officeart/2005/8/layout/orgChart1"/>
    <dgm:cxn modelId="{6C4006F2-0167-47F7-9F4B-5E6AD2292828}" srcId="{BABA3E73-AE15-4AA3-AD2A-0578F6DAC59B}" destId="{4F860D27-8F34-441B-8874-34BDCE06851A}" srcOrd="2" destOrd="0" parTransId="{44969E8D-F0F0-4638-87E3-CEA2FB5481B4}" sibTransId="{C9F688A0-9FB7-413C-A8BF-73A443B13FD7}"/>
    <dgm:cxn modelId="{92348D36-A44A-42AA-A6F0-C753BB80F9BC}" srcId="{2531A4F2-8928-4EBD-B043-F8F0651AE919}" destId="{0FC8CC66-D20A-45A6-98A5-8EF11AA94DB4}" srcOrd="0" destOrd="0" parTransId="{5A1CA8D1-3CCC-49C9-A8BA-A59B6CF8F960}" sibTransId="{80FD0947-5912-46E6-96C6-A7E4B2DC8A5D}"/>
    <dgm:cxn modelId="{A85A2770-9CAA-4DC5-86CB-01D6F3C45350}" type="presOf" srcId="{2531A4F2-8928-4EBD-B043-F8F0651AE919}" destId="{AF3B8DE3-04AF-47CA-AF0F-227089271D4C}" srcOrd="1" destOrd="0" presId="urn:microsoft.com/office/officeart/2005/8/layout/orgChart1"/>
    <dgm:cxn modelId="{2F479ACD-A994-4A16-95B2-9094DA2E513F}" type="presOf" srcId="{AC4BFA8C-D5EC-41F4-B779-28245E0E0ED8}" destId="{CC8EB10A-7146-44CA-8B10-200906B2B9C8}" srcOrd="0" destOrd="0" presId="urn:microsoft.com/office/officeart/2005/8/layout/orgChart1"/>
    <dgm:cxn modelId="{6066A886-0928-46C8-B155-5E0C847AC459}" srcId="{A6C2C94F-2A73-48B8-8AF0-F09515B271E3}" destId="{C9BE3E7C-89EF-43D1-9211-860BCD2B190A}" srcOrd="0" destOrd="0" parTransId="{AC4BFA8C-D5EC-41F4-B779-28245E0E0ED8}" sibTransId="{10FAB900-F1B7-4A4B-8DFA-10AD6029A8A4}"/>
    <dgm:cxn modelId="{96A3D4E5-C6CC-4781-8949-AA081FF3E778}" type="presOf" srcId="{1C627C1A-6342-47F0-AF68-A776B692118A}" destId="{AFDF8AE5-D210-4757-B2C4-31E44FFCACA8}" srcOrd="0" destOrd="0" presId="urn:microsoft.com/office/officeart/2005/8/layout/orgChart1"/>
    <dgm:cxn modelId="{0EDB3737-59E6-47A6-9FF6-2E8ED883CBF1}" type="presOf" srcId="{0FC8CC66-D20A-45A6-98A5-8EF11AA94DB4}" destId="{72BDD183-BB99-4FE6-8724-CE588F926418}" srcOrd="1" destOrd="0" presId="urn:microsoft.com/office/officeart/2005/8/layout/orgChart1"/>
    <dgm:cxn modelId="{BAC950C1-119F-4B39-93D7-898225CE255D}" type="presOf" srcId="{A6C2C94F-2A73-48B8-8AF0-F09515B271E3}" destId="{9170A662-2678-4B0C-97C9-6D5046F057D9}" srcOrd="1" destOrd="0" presId="urn:microsoft.com/office/officeart/2005/8/layout/orgChart1"/>
    <dgm:cxn modelId="{8E6FE6C0-FCC4-4A03-9BFD-2F24FABCED40}" type="presOf" srcId="{9A38DDDC-874B-415D-B530-3D744B748773}" destId="{99B79961-C2DA-4AAA-BC28-E452967CE90E}" srcOrd="0" destOrd="0" presId="urn:microsoft.com/office/officeart/2005/8/layout/orgChart1"/>
    <dgm:cxn modelId="{8E0D4F56-5537-4835-AB4D-A84150D3BAB5}" type="presOf" srcId="{763D7622-5504-431D-8967-547BB2D03E5D}" destId="{2D3E3AC8-3E80-4D6A-B193-82680BA7B9DF}" srcOrd="1" destOrd="0" presId="urn:microsoft.com/office/officeart/2005/8/layout/orgChart1"/>
    <dgm:cxn modelId="{3C62FEA5-8276-4B4D-8FD3-27B080AE294B}" srcId="{9A38DDDC-874B-415D-B530-3D744B748773}" destId="{BABA3E73-AE15-4AA3-AD2A-0578F6DAC59B}" srcOrd="0" destOrd="0" parTransId="{D2F8907C-6629-4397-8105-C463FAB43BA1}" sibTransId="{08F9ACDE-56FC-46E4-8E24-2FA6E38F4C80}"/>
    <dgm:cxn modelId="{789D5539-6CFD-468D-8AB5-3A878E9A82E4}" type="presOf" srcId="{5A1CA8D1-3CCC-49C9-A8BA-A59B6CF8F960}" destId="{F8209574-D50F-4136-8620-D9EFC2A38743}" srcOrd="0" destOrd="0" presId="urn:microsoft.com/office/officeart/2005/8/layout/orgChart1"/>
    <dgm:cxn modelId="{6C4500AC-6861-4FE4-BC13-F6A1A92D901D}" type="presOf" srcId="{C9BE3E7C-89EF-43D1-9211-860BCD2B190A}" destId="{8EAC0C69-3EF1-4938-8AF0-A33E8CA82CE0}" srcOrd="1" destOrd="0" presId="urn:microsoft.com/office/officeart/2005/8/layout/orgChart1"/>
    <dgm:cxn modelId="{2876A7F3-4797-4B52-B115-15CBA1035DDE}" type="presOf" srcId="{44969E8D-F0F0-4638-87E3-CEA2FB5481B4}" destId="{4FF27F3D-156B-4146-828C-25DE0BFA0703}" srcOrd="0" destOrd="0" presId="urn:microsoft.com/office/officeart/2005/8/layout/orgChart1"/>
    <dgm:cxn modelId="{343EB789-DA98-4DA1-AF8E-057C4973420D}" srcId="{4F860D27-8F34-441B-8874-34BDCE06851A}" destId="{763D7622-5504-431D-8967-547BB2D03E5D}" srcOrd="0" destOrd="0" parTransId="{3E26D6C5-AA2A-424B-B99B-EBA2A70AA5EF}" sibTransId="{656104C6-AD3A-4FFB-AF39-49546A1CC3C9}"/>
    <dgm:cxn modelId="{E1AC30B6-4B84-4769-B39C-9E2C74F340D2}" type="presOf" srcId="{A6C2C94F-2A73-48B8-8AF0-F09515B271E3}" destId="{46E2500C-C47D-4D20-8A2E-41F89A71D117}" srcOrd="0" destOrd="0" presId="urn:microsoft.com/office/officeart/2005/8/layout/orgChart1"/>
    <dgm:cxn modelId="{3FB7CBE5-C482-479C-BBE3-9BEB1FF7D7C3}" type="presOf" srcId="{3E26D6C5-AA2A-424B-B99B-EBA2A70AA5EF}" destId="{0DCE96CA-3CCE-401A-B6CA-701ED8C437C8}" srcOrd="0" destOrd="0" presId="urn:microsoft.com/office/officeart/2005/8/layout/orgChart1"/>
    <dgm:cxn modelId="{15ADB134-6BCC-4433-87EF-B6054B963755}" srcId="{BABA3E73-AE15-4AA3-AD2A-0578F6DAC59B}" destId="{2531A4F2-8928-4EBD-B043-F8F0651AE919}" srcOrd="1" destOrd="0" parTransId="{1C627C1A-6342-47F0-AF68-A776B692118A}" sibTransId="{4019334F-022B-483C-B093-A58FD15B6C6F}"/>
    <dgm:cxn modelId="{ED3F4D93-C2C6-4F15-BF0A-8F2222FE200A}" type="presOf" srcId="{BABA3E73-AE15-4AA3-AD2A-0578F6DAC59B}" destId="{ABA1AF7E-FDD9-4E98-8FE6-52582D635FB1}" srcOrd="1" destOrd="0" presId="urn:microsoft.com/office/officeart/2005/8/layout/orgChart1"/>
    <dgm:cxn modelId="{BF7DFEB9-0758-49A3-BB74-EADEBACF181F}" type="presOf" srcId="{763D7622-5504-431D-8967-547BB2D03E5D}" destId="{3C86A408-5042-4DBD-86B7-77B9CE794787}" srcOrd="0" destOrd="0" presId="urn:microsoft.com/office/officeart/2005/8/layout/orgChart1"/>
    <dgm:cxn modelId="{347B333E-1B95-41B0-919F-1607295553B8}" srcId="{BABA3E73-AE15-4AA3-AD2A-0578F6DAC59B}" destId="{A6C2C94F-2A73-48B8-8AF0-F09515B271E3}" srcOrd="0" destOrd="0" parTransId="{82185F1C-38D7-4145-BE1B-FAA58A56ABAD}" sibTransId="{CD55BF59-6CAD-4F7F-AD48-7628296B9017}"/>
    <dgm:cxn modelId="{B6AD7779-E0C1-417F-9C15-1715DE29B4DD}" type="presOf" srcId="{0FC8CC66-D20A-45A6-98A5-8EF11AA94DB4}" destId="{E479B44B-AFD1-4706-AD64-865DB65E29DF}" srcOrd="0" destOrd="0" presId="urn:microsoft.com/office/officeart/2005/8/layout/orgChart1"/>
    <dgm:cxn modelId="{30F6EA4D-9A78-407D-98D7-382A6FA8D0A1}" type="presOf" srcId="{82185F1C-38D7-4145-BE1B-FAA58A56ABAD}" destId="{EAAB07EF-9EEA-44FB-B74F-09802070004F}" srcOrd="0" destOrd="0" presId="urn:microsoft.com/office/officeart/2005/8/layout/orgChart1"/>
    <dgm:cxn modelId="{4AC2D3FB-CC8A-4D43-9FF2-4E4E2F52F847}" type="presOf" srcId="{4F860D27-8F34-441B-8874-34BDCE06851A}" destId="{F7F63CAB-7A04-4259-AF72-BF7B70BF846B}" srcOrd="0" destOrd="0" presId="urn:microsoft.com/office/officeart/2005/8/layout/orgChart1"/>
    <dgm:cxn modelId="{171EE3BF-744D-41AD-B785-63AC3E09BCFF}" type="presOf" srcId="{BABA3E73-AE15-4AA3-AD2A-0578F6DAC59B}" destId="{D9FEE941-853D-4E09-BEC0-2E419772FE84}" srcOrd="0" destOrd="0" presId="urn:microsoft.com/office/officeart/2005/8/layout/orgChart1"/>
    <dgm:cxn modelId="{00F11BEF-6BB9-4C48-BE17-13AC1559BE7C}" type="presOf" srcId="{4F860D27-8F34-441B-8874-34BDCE06851A}" destId="{8476BC0E-A16B-45C9-8286-ABB58F86CE34}" srcOrd="1" destOrd="0" presId="urn:microsoft.com/office/officeart/2005/8/layout/orgChart1"/>
    <dgm:cxn modelId="{E8BAFE35-D30D-48D6-A11D-81671BCF9594}" type="presOf" srcId="{2531A4F2-8928-4EBD-B043-F8F0651AE919}" destId="{B9A5F5EF-1DF6-468B-891D-6F164DD5B058}" srcOrd="0" destOrd="0" presId="urn:microsoft.com/office/officeart/2005/8/layout/orgChart1"/>
    <dgm:cxn modelId="{BC2B39EF-DD23-44F6-95FA-9C3A1A036CBE}" type="presParOf" srcId="{99B79961-C2DA-4AAA-BC28-E452967CE90E}" destId="{10569720-C432-4B69-9743-4359E3624471}" srcOrd="0" destOrd="0" presId="urn:microsoft.com/office/officeart/2005/8/layout/orgChart1"/>
    <dgm:cxn modelId="{3CB5CADA-AF09-4839-A49B-6F1F8AD8D5AC}" type="presParOf" srcId="{10569720-C432-4B69-9743-4359E3624471}" destId="{E862B13D-57A5-424C-8832-42E8A03B113D}" srcOrd="0" destOrd="0" presId="urn:microsoft.com/office/officeart/2005/8/layout/orgChart1"/>
    <dgm:cxn modelId="{A120FD2E-3030-428D-981C-570156777CF2}" type="presParOf" srcId="{E862B13D-57A5-424C-8832-42E8A03B113D}" destId="{D9FEE941-853D-4E09-BEC0-2E419772FE84}" srcOrd="0" destOrd="0" presId="urn:microsoft.com/office/officeart/2005/8/layout/orgChart1"/>
    <dgm:cxn modelId="{186C69DF-0363-498F-AC63-6DB8CE78A493}" type="presParOf" srcId="{E862B13D-57A5-424C-8832-42E8A03B113D}" destId="{ABA1AF7E-FDD9-4E98-8FE6-52582D635FB1}" srcOrd="1" destOrd="0" presId="urn:microsoft.com/office/officeart/2005/8/layout/orgChart1"/>
    <dgm:cxn modelId="{55694434-0645-41BB-95F2-743D4657435D}" type="presParOf" srcId="{10569720-C432-4B69-9743-4359E3624471}" destId="{8D1D2E6D-7688-4BE1-9C06-D76291DDC160}" srcOrd="1" destOrd="0" presId="urn:microsoft.com/office/officeart/2005/8/layout/orgChart1"/>
    <dgm:cxn modelId="{94960649-1357-4CAD-92FF-A36BE0D33DEE}" type="presParOf" srcId="{8D1D2E6D-7688-4BE1-9C06-D76291DDC160}" destId="{EAAB07EF-9EEA-44FB-B74F-09802070004F}" srcOrd="0" destOrd="0" presId="urn:microsoft.com/office/officeart/2005/8/layout/orgChart1"/>
    <dgm:cxn modelId="{F3BEDB6B-1DE4-46A8-B8AA-8E0AC03396EB}" type="presParOf" srcId="{8D1D2E6D-7688-4BE1-9C06-D76291DDC160}" destId="{FDF90D77-6708-4E68-8BD7-23AC14565E61}" srcOrd="1" destOrd="0" presId="urn:microsoft.com/office/officeart/2005/8/layout/orgChart1"/>
    <dgm:cxn modelId="{11B91955-96B4-46AE-8BC5-C0B25D1D85B9}" type="presParOf" srcId="{FDF90D77-6708-4E68-8BD7-23AC14565E61}" destId="{DC63CE7A-4507-4EED-9245-1C3724F36CA3}" srcOrd="0" destOrd="0" presId="urn:microsoft.com/office/officeart/2005/8/layout/orgChart1"/>
    <dgm:cxn modelId="{04C2E79B-2879-442E-922C-9B4462D44442}" type="presParOf" srcId="{DC63CE7A-4507-4EED-9245-1C3724F36CA3}" destId="{46E2500C-C47D-4D20-8A2E-41F89A71D117}" srcOrd="0" destOrd="0" presId="urn:microsoft.com/office/officeart/2005/8/layout/orgChart1"/>
    <dgm:cxn modelId="{65EAB6A9-CEAB-421D-BA44-9A09A7866592}" type="presParOf" srcId="{DC63CE7A-4507-4EED-9245-1C3724F36CA3}" destId="{9170A662-2678-4B0C-97C9-6D5046F057D9}" srcOrd="1" destOrd="0" presId="urn:microsoft.com/office/officeart/2005/8/layout/orgChart1"/>
    <dgm:cxn modelId="{DAB1BB11-F43C-42B9-9747-10C375047190}" type="presParOf" srcId="{FDF90D77-6708-4E68-8BD7-23AC14565E61}" destId="{36829681-CCFA-44E8-9697-98D6F09126F3}" srcOrd="1" destOrd="0" presId="urn:microsoft.com/office/officeart/2005/8/layout/orgChart1"/>
    <dgm:cxn modelId="{5ACAF976-4D9B-4C80-B3EA-9AB77EEC7F95}" type="presParOf" srcId="{36829681-CCFA-44E8-9697-98D6F09126F3}" destId="{CC8EB10A-7146-44CA-8B10-200906B2B9C8}" srcOrd="0" destOrd="0" presId="urn:microsoft.com/office/officeart/2005/8/layout/orgChart1"/>
    <dgm:cxn modelId="{BD4A69AF-DE04-4244-94AF-F79519791944}" type="presParOf" srcId="{36829681-CCFA-44E8-9697-98D6F09126F3}" destId="{0DCF77E2-A090-4047-8D92-182C32C3CE3E}" srcOrd="1" destOrd="0" presId="urn:microsoft.com/office/officeart/2005/8/layout/orgChart1"/>
    <dgm:cxn modelId="{F41E100E-EC4E-479E-A482-C74450F8FA0C}" type="presParOf" srcId="{0DCF77E2-A090-4047-8D92-182C32C3CE3E}" destId="{07DCD6BF-4CDA-47F1-828D-3DA0A0A6F11D}" srcOrd="0" destOrd="0" presId="urn:microsoft.com/office/officeart/2005/8/layout/orgChart1"/>
    <dgm:cxn modelId="{51C1DC4C-C8F7-4697-B1A2-D2C8B387DD48}" type="presParOf" srcId="{07DCD6BF-4CDA-47F1-828D-3DA0A0A6F11D}" destId="{4BA0E18C-A3FA-4B74-AF50-170DCE6E038F}" srcOrd="0" destOrd="0" presId="urn:microsoft.com/office/officeart/2005/8/layout/orgChart1"/>
    <dgm:cxn modelId="{B2BBFC48-D006-40AA-B7C5-8AB5E0950CA6}" type="presParOf" srcId="{07DCD6BF-4CDA-47F1-828D-3DA0A0A6F11D}" destId="{8EAC0C69-3EF1-4938-8AF0-A33E8CA82CE0}" srcOrd="1" destOrd="0" presId="urn:microsoft.com/office/officeart/2005/8/layout/orgChart1"/>
    <dgm:cxn modelId="{4E703F1D-F5C5-47BE-8354-5D04E2C81A65}" type="presParOf" srcId="{0DCF77E2-A090-4047-8D92-182C32C3CE3E}" destId="{C31D4C51-B178-458C-9520-04326187067F}" srcOrd="1" destOrd="0" presId="urn:microsoft.com/office/officeart/2005/8/layout/orgChart1"/>
    <dgm:cxn modelId="{56A72CB9-0782-4531-A153-FE589EE79106}" type="presParOf" srcId="{0DCF77E2-A090-4047-8D92-182C32C3CE3E}" destId="{B8158300-A9F2-451A-BDA6-ADB249885BA6}" srcOrd="2" destOrd="0" presId="urn:microsoft.com/office/officeart/2005/8/layout/orgChart1"/>
    <dgm:cxn modelId="{6DB3DDEA-81BE-4432-B811-A98ABC93A23B}" type="presParOf" srcId="{FDF90D77-6708-4E68-8BD7-23AC14565E61}" destId="{BAAB848C-F78F-4537-B779-7BF3656B680D}" srcOrd="2" destOrd="0" presId="urn:microsoft.com/office/officeart/2005/8/layout/orgChart1"/>
    <dgm:cxn modelId="{9DD1CADD-CC5E-46C1-907D-E1B08BD16D04}" type="presParOf" srcId="{8D1D2E6D-7688-4BE1-9C06-D76291DDC160}" destId="{AFDF8AE5-D210-4757-B2C4-31E44FFCACA8}" srcOrd="2" destOrd="0" presId="urn:microsoft.com/office/officeart/2005/8/layout/orgChart1"/>
    <dgm:cxn modelId="{F2E56954-A466-4616-83D2-A6C9B259AA56}" type="presParOf" srcId="{8D1D2E6D-7688-4BE1-9C06-D76291DDC160}" destId="{0EBA4814-DA1F-48C1-9CF1-319D2E00B2A5}" srcOrd="3" destOrd="0" presId="urn:microsoft.com/office/officeart/2005/8/layout/orgChart1"/>
    <dgm:cxn modelId="{263571A6-4ECF-41F7-AF7A-700D51F61662}" type="presParOf" srcId="{0EBA4814-DA1F-48C1-9CF1-319D2E00B2A5}" destId="{D5088663-1901-41F3-926E-092BCB632AA0}" srcOrd="0" destOrd="0" presId="urn:microsoft.com/office/officeart/2005/8/layout/orgChart1"/>
    <dgm:cxn modelId="{9613B50E-541D-481A-9E90-E4D56BC6232A}" type="presParOf" srcId="{D5088663-1901-41F3-926E-092BCB632AA0}" destId="{B9A5F5EF-1DF6-468B-891D-6F164DD5B058}" srcOrd="0" destOrd="0" presId="urn:microsoft.com/office/officeart/2005/8/layout/orgChart1"/>
    <dgm:cxn modelId="{AA74C86E-EC54-4072-B442-41DF6F7AD9D7}" type="presParOf" srcId="{D5088663-1901-41F3-926E-092BCB632AA0}" destId="{AF3B8DE3-04AF-47CA-AF0F-227089271D4C}" srcOrd="1" destOrd="0" presId="urn:microsoft.com/office/officeart/2005/8/layout/orgChart1"/>
    <dgm:cxn modelId="{72E75982-3AA2-45A0-8184-401E627C6A03}" type="presParOf" srcId="{0EBA4814-DA1F-48C1-9CF1-319D2E00B2A5}" destId="{E7A7F7C4-0ED6-4EAD-B181-BFCF3FD39FFE}" srcOrd="1" destOrd="0" presId="urn:microsoft.com/office/officeart/2005/8/layout/orgChart1"/>
    <dgm:cxn modelId="{845FCF28-A021-4500-B07B-8FF1F29F4A30}" type="presParOf" srcId="{E7A7F7C4-0ED6-4EAD-B181-BFCF3FD39FFE}" destId="{F8209574-D50F-4136-8620-D9EFC2A38743}" srcOrd="0" destOrd="0" presId="urn:microsoft.com/office/officeart/2005/8/layout/orgChart1"/>
    <dgm:cxn modelId="{D18D495A-6967-4A41-AF62-B6FFFD0C6B39}" type="presParOf" srcId="{E7A7F7C4-0ED6-4EAD-B181-BFCF3FD39FFE}" destId="{4F48A180-13FC-4F01-83F2-1A4B36D9A3CF}" srcOrd="1" destOrd="0" presId="urn:microsoft.com/office/officeart/2005/8/layout/orgChart1"/>
    <dgm:cxn modelId="{6854E0D5-8F36-4819-983C-4A6037AB9255}" type="presParOf" srcId="{4F48A180-13FC-4F01-83F2-1A4B36D9A3CF}" destId="{8F79DD3A-4D12-41B8-8FC7-E514567E33CC}" srcOrd="0" destOrd="0" presId="urn:microsoft.com/office/officeart/2005/8/layout/orgChart1"/>
    <dgm:cxn modelId="{12D1FAFD-5E74-4093-A843-428485D26B41}" type="presParOf" srcId="{8F79DD3A-4D12-41B8-8FC7-E514567E33CC}" destId="{E479B44B-AFD1-4706-AD64-865DB65E29DF}" srcOrd="0" destOrd="0" presId="urn:microsoft.com/office/officeart/2005/8/layout/orgChart1"/>
    <dgm:cxn modelId="{09A72150-5F27-4A9D-B48A-1C5001BF2F4B}" type="presParOf" srcId="{8F79DD3A-4D12-41B8-8FC7-E514567E33CC}" destId="{72BDD183-BB99-4FE6-8724-CE588F926418}" srcOrd="1" destOrd="0" presId="urn:microsoft.com/office/officeart/2005/8/layout/orgChart1"/>
    <dgm:cxn modelId="{437B6CD3-418C-4CAC-AD59-369B37067ADE}" type="presParOf" srcId="{4F48A180-13FC-4F01-83F2-1A4B36D9A3CF}" destId="{98E676A2-792D-46EA-B0A9-40B341D8C596}" srcOrd="1" destOrd="0" presId="urn:microsoft.com/office/officeart/2005/8/layout/orgChart1"/>
    <dgm:cxn modelId="{168919E3-C16F-4987-9CAC-73B31332A2F0}" type="presParOf" srcId="{4F48A180-13FC-4F01-83F2-1A4B36D9A3CF}" destId="{2EA852F2-A74A-4B7A-A7FB-74D5FC2D6575}" srcOrd="2" destOrd="0" presId="urn:microsoft.com/office/officeart/2005/8/layout/orgChart1"/>
    <dgm:cxn modelId="{36655E32-23CD-4967-BCF9-060077671ADB}" type="presParOf" srcId="{0EBA4814-DA1F-48C1-9CF1-319D2E00B2A5}" destId="{6BB376DB-E847-411F-922F-CD404EC87254}" srcOrd="2" destOrd="0" presId="urn:microsoft.com/office/officeart/2005/8/layout/orgChart1"/>
    <dgm:cxn modelId="{3B029E8D-4400-4009-A697-92E49943C16F}" type="presParOf" srcId="{8D1D2E6D-7688-4BE1-9C06-D76291DDC160}" destId="{4FF27F3D-156B-4146-828C-25DE0BFA0703}" srcOrd="4" destOrd="0" presId="urn:microsoft.com/office/officeart/2005/8/layout/orgChart1"/>
    <dgm:cxn modelId="{B147E067-3CB6-47E2-AD9D-4841AEEC6FC6}" type="presParOf" srcId="{8D1D2E6D-7688-4BE1-9C06-D76291DDC160}" destId="{01F4ECE7-5185-47DA-AA90-1E1339E9F7A2}" srcOrd="5" destOrd="0" presId="urn:microsoft.com/office/officeart/2005/8/layout/orgChart1"/>
    <dgm:cxn modelId="{C110E6B3-F9EE-40DD-886A-4996E287EA08}" type="presParOf" srcId="{01F4ECE7-5185-47DA-AA90-1E1339E9F7A2}" destId="{19BE5D1F-3DC5-41E4-8FA3-DDF96A89E5F7}" srcOrd="0" destOrd="0" presId="urn:microsoft.com/office/officeart/2005/8/layout/orgChart1"/>
    <dgm:cxn modelId="{F4E50EA4-98AF-4102-8ACB-AF6A9E707F6C}" type="presParOf" srcId="{19BE5D1F-3DC5-41E4-8FA3-DDF96A89E5F7}" destId="{F7F63CAB-7A04-4259-AF72-BF7B70BF846B}" srcOrd="0" destOrd="0" presId="urn:microsoft.com/office/officeart/2005/8/layout/orgChart1"/>
    <dgm:cxn modelId="{C02B3C19-8638-4D1A-ABF6-6949E064B7DF}" type="presParOf" srcId="{19BE5D1F-3DC5-41E4-8FA3-DDF96A89E5F7}" destId="{8476BC0E-A16B-45C9-8286-ABB58F86CE34}" srcOrd="1" destOrd="0" presId="urn:microsoft.com/office/officeart/2005/8/layout/orgChart1"/>
    <dgm:cxn modelId="{56ABA28C-E2FA-4BA1-A116-97592061C2FE}" type="presParOf" srcId="{01F4ECE7-5185-47DA-AA90-1E1339E9F7A2}" destId="{10D816DC-BFEB-434C-A40F-13818A6184CB}" srcOrd="1" destOrd="0" presId="urn:microsoft.com/office/officeart/2005/8/layout/orgChart1"/>
    <dgm:cxn modelId="{E6E05676-92DE-4B98-9EC2-EDA1CA3112BB}" type="presParOf" srcId="{10D816DC-BFEB-434C-A40F-13818A6184CB}" destId="{0DCE96CA-3CCE-401A-B6CA-701ED8C437C8}" srcOrd="0" destOrd="0" presId="urn:microsoft.com/office/officeart/2005/8/layout/orgChart1"/>
    <dgm:cxn modelId="{8D960006-EB7C-48B9-A202-0ACED8D1CF5A}" type="presParOf" srcId="{10D816DC-BFEB-434C-A40F-13818A6184CB}" destId="{2C4B3922-6DB7-4A9D-8225-BA895AACEBA3}" srcOrd="1" destOrd="0" presId="urn:microsoft.com/office/officeart/2005/8/layout/orgChart1"/>
    <dgm:cxn modelId="{E221B79E-55EC-45EF-9B53-44DFAACF9742}" type="presParOf" srcId="{2C4B3922-6DB7-4A9D-8225-BA895AACEBA3}" destId="{751C93FE-9ABD-4C33-9936-B5A5B88EB955}" srcOrd="0" destOrd="0" presId="urn:microsoft.com/office/officeart/2005/8/layout/orgChart1"/>
    <dgm:cxn modelId="{3A331BFC-97ED-4692-810F-277C48887CE1}" type="presParOf" srcId="{751C93FE-9ABD-4C33-9936-B5A5B88EB955}" destId="{3C86A408-5042-4DBD-86B7-77B9CE794787}" srcOrd="0" destOrd="0" presId="urn:microsoft.com/office/officeart/2005/8/layout/orgChart1"/>
    <dgm:cxn modelId="{7E854B95-8F95-403C-9B08-306EC0F35DD3}" type="presParOf" srcId="{751C93FE-9ABD-4C33-9936-B5A5B88EB955}" destId="{2D3E3AC8-3E80-4D6A-B193-82680BA7B9DF}" srcOrd="1" destOrd="0" presId="urn:microsoft.com/office/officeart/2005/8/layout/orgChart1"/>
    <dgm:cxn modelId="{145BECD6-C563-41E3-83B4-0BA5BEF155FB}" type="presParOf" srcId="{2C4B3922-6DB7-4A9D-8225-BA895AACEBA3}" destId="{D6196D74-9D0F-4B05-B09D-285FE2687D97}" srcOrd="1" destOrd="0" presId="urn:microsoft.com/office/officeart/2005/8/layout/orgChart1"/>
    <dgm:cxn modelId="{B2744804-490B-41A0-97DB-24D5D0A601BA}" type="presParOf" srcId="{2C4B3922-6DB7-4A9D-8225-BA895AACEBA3}" destId="{9796EFAC-76A9-4272-AE24-0BC40AB9DFCC}" srcOrd="2" destOrd="0" presId="urn:microsoft.com/office/officeart/2005/8/layout/orgChart1"/>
    <dgm:cxn modelId="{EE624CDE-3FD4-4028-A884-DBA7A4F1F9D0}" type="presParOf" srcId="{01F4ECE7-5185-47DA-AA90-1E1339E9F7A2}" destId="{A3909FFB-758A-4D87-B76E-6574B1F15079}" srcOrd="2" destOrd="0" presId="urn:microsoft.com/office/officeart/2005/8/layout/orgChart1"/>
    <dgm:cxn modelId="{8CACEDD0-1D8B-4B31-91AC-C440AC07FF17}" type="presParOf" srcId="{10569720-C432-4B69-9743-4359E3624471}" destId="{664CF6E1-BF14-4178-903B-D272EF6181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4F1AE-BBDE-4D9B-BA8B-AE82D6617E73}" type="doc">
      <dgm:prSet loTypeId="urn:microsoft.com/office/officeart/2005/8/layout/hList3" loCatId="list" qsTypeId="urn:microsoft.com/office/officeart/2005/8/quickstyle/3d1" qsCatId="3D" csTypeId="urn:microsoft.com/office/officeart/2005/8/colors/accent2_1" csCatId="accent2" phldr="1"/>
      <dgm:spPr/>
      <dgm:t>
        <a:bodyPr/>
        <a:lstStyle/>
        <a:p>
          <a:endParaRPr lang="ru-RU"/>
        </a:p>
      </dgm:t>
    </dgm:pt>
    <dgm:pt modelId="{1B27861F-0C5D-4D4E-9EEB-924B94A6E6B9}">
      <dgm:prSet phldrT="[Текст]" custT="1"/>
      <dgm:spPr/>
      <dgm:t>
        <a:bodyPr/>
        <a:lstStyle/>
        <a:p>
          <a:r>
            <a:rPr lang="en-AU" sz="2200" b="1" dirty="0" smtClean="0">
              <a:solidFill>
                <a:schemeClr val="tx1"/>
              </a:solidFill>
              <a:latin typeface="Times New Roman" pitchFamily="18" charset="0"/>
              <a:cs typeface="Times New Roman" pitchFamily="18" charset="0"/>
            </a:rPr>
            <a:t>Les notions </a:t>
          </a:r>
          <a:r>
            <a:rPr lang="en-AU" sz="2200" b="1" dirty="0" err="1" smtClean="0">
              <a:solidFill>
                <a:schemeClr val="tx1"/>
              </a:solidFill>
              <a:latin typeface="Times New Roman" pitchFamily="18" charset="0"/>
              <a:cs typeface="Times New Roman" pitchFamily="18" charset="0"/>
            </a:rPr>
            <a:t>principales</a:t>
          </a:r>
          <a:r>
            <a:rPr lang="en-AU" sz="2200" b="1" dirty="0" smtClean="0">
              <a:solidFill>
                <a:schemeClr val="tx1"/>
              </a:solidFill>
              <a:latin typeface="Times New Roman" pitchFamily="18" charset="0"/>
              <a:cs typeface="Times New Roman" pitchFamily="18" charset="0"/>
            </a:rPr>
            <a:t> </a:t>
          </a:r>
          <a:endParaRPr lang="ru-RU" sz="2200" b="1" dirty="0" smtClean="0">
            <a:solidFill>
              <a:schemeClr val="tx1"/>
            </a:solidFill>
            <a:latin typeface="Times New Roman" pitchFamily="18" charset="0"/>
            <a:cs typeface="Times New Roman" pitchFamily="18" charset="0"/>
          </a:endParaRPr>
        </a:p>
        <a:p>
          <a:r>
            <a:rPr lang="en-AU" sz="2200" b="1" dirty="0" smtClean="0">
              <a:solidFill>
                <a:schemeClr val="tx1"/>
              </a:solidFill>
              <a:latin typeface="Times New Roman" pitchFamily="18" charset="0"/>
              <a:cs typeface="Times New Roman" pitchFamily="18" charset="0"/>
            </a:rPr>
            <a:t>de </a:t>
          </a:r>
          <a:r>
            <a:rPr lang="en-AU" sz="2200" b="1" dirty="0" err="1" smtClean="0">
              <a:solidFill>
                <a:schemeClr val="tx1"/>
              </a:solidFill>
              <a:latin typeface="Times New Roman" pitchFamily="18" charset="0"/>
              <a:cs typeface="Times New Roman" pitchFamily="18" charset="0"/>
            </a:rPr>
            <a:t>l'expertise</a:t>
          </a:r>
          <a:r>
            <a:rPr lang="en-AU" sz="2200" b="1" dirty="0" smtClean="0">
              <a:solidFill>
                <a:schemeClr val="tx1"/>
              </a:solidFill>
              <a:latin typeface="Times New Roman" pitchFamily="18" charset="0"/>
              <a:cs typeface="Times New Roman" pitchFamily="18" charset="0"/>
            </a:rPr>
            <a:t> de la </a:t>
          </a:r>
          <a:r>
            <a:rPr lang="en-AU" sz="2200" b="1" dirty="0" err="1" smtClean="0">
              <a:solidFill>
                <a:schemeClr val="tx1"/>
              </a:solidFill>
              <a:latin typeface="Times New Roman" pitchFamily="18" charset="0"/>
              <a:cs typeface="Times New Roman" pitchFamily="18" charset="0"/>
            </a:rPr>
            <a:t>capacité</a:t>
          </a:r>
          <a:r>
            <a:rPr lang="en-AU" sz="2200" b="1" dirty="0" smtClean="0">
              <a:solidFill>
                <a:schemeClr val="tx1"/>
              </a:solidFill>
              <a:latin typeface="Times New Roman" pitchFamily="18" charset="0"/>
              <a:cs typeface="Times New Roman" pitchFamily="18" charset="0"/>
            </a:rPr>
            <a:t> de travail</a:t>
          </a:r>
          <a:endParaRPr lang="ru-RU" sz="2200" dirty="0">
            <a:solidFill>
              <a:schemeClr val="tx1"/>
            </a:solidFill>
            <a:latin typeface="Times New Roman" pitchFamily="18" charset="0"/>
            <a:cs typeface="Times New Roman" pitchFamily="18" charset="0"/>
          </a:endParaRPr>
        </a:p>
      </dgm:t>
    </dgm:pt>
    <dgm:pt modelId="{4B013523-C2EE-44E3-A0BC-374D550163C0}" type="parTrans" cxnId="{3706687D-DB3B-417D-A946-69798B101102}">
      <dgm:prSet/>
      <dgm:spPr/>
      <dgm:t>
        <a:bodyPr/>
        <a:lstStyle/>
        <a:p>
          <a:endParaRPr lang="ru-RU" sz="2200">
            <a:solidFill>
              <a:sysClr val="windowText" lastClr="000000"/>
            </a:solidFill>
            <a:latin typeface="Times New Roman" pitchFamily="18" charset="0"/>
            <a:cs typeface="Times New Roman" pitchFamily="18" charset="0"/>
          </a:endParaRPr>
        </a:p>
      </dgm:t>
    </dgm:pt>
    <dgm:pt modelId="{80680DA2-9DAA-4091-956B-AEFFB397F5B7}" type="sibTrans" cxnId="{3706687D-DB3B-417D-A946-69798B101102}">
      <dgm:prSet/>
      <dgm:spPr/>
      <dgm:t>
        <a:bodyPr/>
        <a:lstStyle/>
        <a:p>
          <a:endParaRPr lang="ru-RU" sz="2200">
            <a:solidFill>
              <a:sysClr val="windowText" lastClr="000000"/>
            </a:solidFill>
            <a:latin typeface="Times New Roman" pitchFamily="18" charset="0"/>
            <a:cs typeface="Times New Roman" pitchFamily="18" charset="0"/>
          </a:endParaRPr>
        </a:p>
      </dgm:t>
    </dgm:pt>
    <dgm:pt modelId="{4DA80858-E869-4738-B900-F6437991D382}">
      <dgm:prSet phldrT="[Текст]" custT="1"/>
      <dgm:spPr/>
      <dgm:t>
        <a:bodyPr/>
        <a:lstStyle/>
        <a:p>
          <a:r>
            <a:rPr lang="en-AU" sz="2200" dirty="0" err="1" smtClean="0">
              <a:latin typeface="Times New Roman" pitchFamily="18" charset="0"/>
              <a:cs typeface="Times New Roman" pitchFamily="18" charset="0"/>
            </a:rPr>
            <a:t>L'objet</a:t>
          </a:r>
          <a:r>
            <a:rPr lang="en-AU" sz="2200" dirty="0" smtClean="0">
              <a:latin typeface="Times New Roman" pitchFamily="18" charset="0"/>
              <a:cs typeface="Times New Roman" pitchFamily="18" charset="0"/>
            </a:rPr>
            <a:t> de </a:t>
          </a:r>
          <a:r>
            <a:rPr lang="en-AU" sz="2200" dirty="0" err="1" smtClean="0">
              <a:latin typeface="Times New Roman" pitchFamily="18" charset="0"/>
              <a:cs typeface="Times New Roman" pitchFamily="18" charset="0"/>
            </a:rPr>
            <a:t>l'étude</a:t>
          </a:r>
          <a:r>
            <a:rPr lang="en-AU" sz="2200" dirty="0" smtClean="0">
              <a:latin typeface="Times New Roman" pitchFamily="18" charset="0"/>
              <a:cs typeface="Times New Roman" pitchFamily="18" charset="0"/>
            </a:rPr>
            <a:t> (observation)</a:t>
          </a:r>
          <a:endParaRPr lang="ru-RU" sz="2200" dirty="0">
            <a:latin typeface="Times New Roman" pitchFamily="18" charset="0"/>
            <a:cs typeface="Times New Roman" pitchFamily="18" charset="0"/>
          </a:endParaRPr>
        </a:p>
      </dgm:t>
    </dgm:pt>
    <dgm:pt modelId="{0F2543C6-6D79-40FD-A94E-9204FAC5C919}" type="parTrans" cxnId="{909D9748-EA80-4381-A055-A9F14C3C248D}">
      <dgm:prSet/>
      <dgm:spPr/>
      <dgm:t>
        <a:bodyPr/>
        <a:lstStyle/>
        <a:p>
          <a:endParaRPr lang="ru-RU" sz="2200">
            <a:solidFill>
              <a:sysClr val="windowText" lastClr="000000"/>
            </a:solidFill>
            <a:latin typeface="Times New Roman" pitchFamily="18" charset="0"/>
            <a:cs typeface="Times New Roman" pitchFamily="18" charset="0"/>
          </a:endParaRPr>
        </a:p>
      </dgm:t>
    </dgm:pt>
    <dgm:pt modelId="{51BBB955-68DD-4D99-ADD2-C6B1669A1646}" type="sibTrans" cxnId="{909D9748-EA80-4381-A055-A9F14C3C248D}">
      <dgm:prSet/>
      <dgm:spPr/>
      <dgm:t>
        <a:bodyPr/>
        <a:lstStyle/>
        <a:p>
          <a:endParaRPr lang="ru-RU" sz="2200">
            <a:solidFill>
              <a:sysClr val="windowText" lastClr="000000"/>
            </a:solidFill>
            <a:latin typeface="Times New Roman" pitchFamily="18" charset="0"/>
            <a:cs typeface="Times New Roman" pitchFamily="18" charset="0"/>
          </a:endParaRPr>
        </a:p>
      </dgm:t>
    </dgm:pt>
    <dgm:pt modelId="{FBB684A1-E57E-445F-B835-4D7CCC122414}">
      <dgm:prSet phldrT="[Текст]" custT="1"/>
      <dgm:spPr/>
      <dgm:t>
        <a:bodyPr/>
        <a:lstStyle/>
        <a:p>
          <a:r>
            <a:rPr lang="en-AU" sz="2200" smtClean="0">
              <a:latin typeface="Times New Roman" pitchFamily="18" charset="0"/>
              <a:cs typeface="Times New Roman" pitchFamily="18" charset="0"/>
            </a:rPr>
            <a:t>La capacité de travail</a:t>
          </a:r>
          <a:endParaRPr lang="ru-RU" sz="2200">
            <a:latin typeface="Times New Roman" pitchFamily="18" charset="0"/>
            <a:cs typeface="Times New Roman" pitchFamily="18" charset="0"/>
          </a:endParaRPr>
        </a:p>
      </dgm:t>
    </dgm:pt>
    <dgm:pt modelId="{B6AC6BCD-90E6-4C5A-93A0-7AD79B63AB6F}" type="parTrans" cxnId="{0263BB0E-912C-4C48-BEAA-D2F7DEC7BA98}">
      <dgm:prSet/>
      <dgm:spPr/>
      <dgm:t>
        <a:bodyPr/>
        <a:lstStyle/>
        <a:p>
          <a:endParaRPr lang="ru-RU" sz="2200">
            <a:solidFill>
              <a:sysClr val="windowText" lastClr="000000"/>
            </a:solidFill>
            <a:latin typeface="Times New Roman" pitchFamily="18" charset="0"/>
            <a:cs typeface="Times New Roman" pitchFamily="18" charset="0"/>
          </a:endParaRPr>
        </a:p>
      </dgm:t>
    </dgm:pt>
    <dgm:pt modelId="{F8E283D6-9B69-4C70-AC74-45FA5C09A285}" type="sibTrans" cxnId="{0263BB0E-912C-4C48-BEAA-D2F7DEC7BA98}">
      <dgm:prSet/>
      <dgm:spPr/>
      <dgm:t>
        <a:bodyPr/>
        <a:lstStyle/>
        <a:p>
          <a:endParaRPr lang="ru-RU" sz="2200">
            <a:solidFill>
              <a:sysClr val="windowText" lastClr="000000"/>
            </a:solidFill>
            <a:latin typeface="Times New Roman" pitchFamily="18" charset="0"/>
            <a:cs typeface="Times New Roman" pitchFamily="18" charset="0"/>
          </a:endParaRPr>
        </a:p>
      </dgm:t>
    </dgm:pt>
    <dgm:pt modelId="{61E56F4A-2E4C-4AF8-80A2-4AD72259BC05}">
      <dgm:prSet phldrT="[Текст]" custT="1"/>
      <dgm:spPr/>
      <dgm:t>
        <a:bodyPr/>
        <a:lstStyle/>
        <a:p>
          <a:r>
            <a:rPr lang="en-AU" sz="2200" smtClean="0">
              <a:latin typeface="Times New Roman" panose="02020603050405020304" pitchFamily="18" charset="0"/>
              <a:cs typeface="Times New Roman" panose="02020603050405020304" pitchFamily="18" charset="0"/>
            </a:rPr>
            <a:t>L'incapacité de travail</a:t>
          </a:r>
          <a:endParaRPr lang="ru-RU" sz="2200">
            <a:latin typeface="Times New Roman" pitchFamily="18" charset="0"/>
            <a:cs typeface="Times New Roman" pitchFamily="18" charset="0"/>
          </a:endParaRPr>
        </a:p>
      </dgm:t>
    </dgm:pt>
    <dgm:pt modelId="{6B3C0A0E-2A3D-4207-9A71-AD2F67B5FABE}" type="parTrans" cxnId="{1CF9B90E-C07C-4DE1-B769-EA6AC9D02852}">
      <dgm:prSet/>
      <dgm:spPr/>
      <dgm:t>
        <a:bodyPr/>
        <a:lstStyle/>
        <a:p>
          <a:endParaRPr lang="ru-RU" sz="2200">
            <a:solidFill>
              <a:sysClr val="windowText" lastClr="000000"/>
            </a:solidFill>
            <a:latin typeface="Times New Roman" pitchFamily="18" charset="0"/>
            <a:cs typeface="Times New Roman" pitchFamily="18" charset="0"/>
          </a:endParaRPr>
        </a:p>
      </dgm:t>
    </dgm:pt>
    <dgm:pt modelId="{FD496AA1-843C-4D6F-A8AF-DE42A65CDABD}" type="sibTrans" cxnId="{1CF9B90E-C07C-4DE1-B769-EA6AC9D02852}">
      <dgm:prSet/>
      <dgm:spPr/>
      <dgm:t>
        <a:bodyPr/>
        <a:lstStyle/>
        <a:p>
          <a:endParaRPr lang="ru-RU" sz="2200">
            <a:solidFill>
              <a:sysClr val="windowText" lastClr="000000"/>
            </a:solidFill>
            <a:latin typeface="Times New Roman" pitchFamily="18" charset="0"/>
            <a:cs typeface="Times New Roman" pitchFamily="18" charset="0"/>
          </a:endParaRPr>
        </a:p>
      </dgm:t>
    </dgm:pt>
    <dgm:pt modelId="{F6CC159B-531A-4714-A104-029AA7E74418}">
      <dgm:prSet custT="1"/>
      <dgm:spPr/>
      <dgm:t>
        <a:bodyPr/>
        <a:lstStyle/>
        <a:p>
          <a:r>
            <a:rPr lang="en-AU" sz="2200" smtClean="0">
              <a:latin typeface="Times New Roman" pitchFamily="18" charset="0"/>
              <a:cs typeface="Times New Roman" pitchFamily="18" charset="0"/>
            </a:rPr>
            <a:t>L'invalidité</a:t>
          </a:r>
          <a:endParaRPr lang="ru-RU" sz="2200">
            <a:latin typeface="Times New Roman" pitchFamily="18" charset="0"/>
            <a:cs typeface="Times New Roman" pitchFamily="18" charset="0"/>
          </a:endParaRPr>
        </a:p>
      </dgm:t>
    </dgm:pt>
    <dgm:pt modelId="{F77815DD-8891-4678-AECC-815D438F49BF}" type="parTrans" cxnId="{D8D39AD5-0572-4D73-A031-3B2324D3D0E8}">
      <dgm:prSet/>
      <dgm:spPr/>
      <dgm:t>
        <a:bodyPr/>
        <a:lstStyle/>
        <a:p>
          <a:endParaRPr lang="ru-RU" sz="2200">
            <a:solidFill>
              <a:sysClr val="windowText" lastClr="000000"/>
            </a:solidFill>
            <a:latin typeface="Times New Roman" pitchFamily="18" charset="0"/>
            <a:cs typeface="Times New Roman" pitchFamily="18" charset="0"/>
          </a:endParaRPr>
        </a:p>
      </dgm:t>
    </dgm:pt>
    <dgm:pt modelId="{BFFEB998-F5AE-4B74-8CF5-D83136AA3029}" type="sibTrans" cxnId="{D8D39AD5-0572-4D73-A031-3B2324D3D0E8}">
      <dgm:prSet/>
      <dgm:spPr/>
      <dgm:t>
        <a:bodyPr/>
        <a:lstStyle/>
        <a:p>
          <a:endParaRPr lang="ru-RU" sz="2200">
            <a:solidFill>
              <a:sysClr val="windowText" lastClr="000000"/>
            </a:solidFill>
            <a:latin typeface="Times New Roman" pitchFamily="18" charset="0"/>
            <a:cs typeface="Times New Roman" pitchFamily="18" charset="0"/>
          </a:endParaRPr>
        </a:p>
      </dgm:t>
    </dgm:pt>
    <dgm:pt modelId="{0CBAA38C-4DCF-408D-923E-377EE7F4EAFF}" type="pres">
      <dgm:prSet presAssocID="{DE64F1AE-BBDE-4D9B-BA8B-AE82D6617E73}" presName="composite" presStyleCnt="0">
        <dgm:presLayoutVars>
          <dgm:chMax val="1"/>
          <dgm:dir/>
          <dgm:resizeHandles val="exact"/>
        </dgm:presLayoutVars>
      </dgm:prSet>
      <dgm:spPr/>
      <dgm:t>
        <a:bodyPr/>
        <a:lstStyle/>
        <a:p>
          <a:endParaRPr lang="ru-RU"/>
        </a:p>
      </dgm:t>
    </dgm:pt>
    <dgm:pt modelId="{0FDAB228-539C-474F-B041-73E44C89378E}" type="pres">
      <dgm:prSet presAssocID="{1B27861F-0C5D-4D4E-9EEB-924B94A6E6B9}" presName="roof" presStyleLbl="dkBgShp" presStyleIdx="0" presStyleCnt="2" custScaleY="166946"/>
      <dgm:spPr/>
      <dgm:t>
        <a:bodyPr/>
        <a:lstStyle/>
        <a:p>
          <a:endParaRPr lang="ru-RU"/>
        </a:p>
      </dgm:t>
    </dgm:pt>
    <dgm:pt modelId="{AAC288EF-5B42-48E9-970C-5D56B5F8942E}" type="pres">
      <dgm:prSet presAssocID="{1B27861F-0C5D-4D4E-9EEB-924B94A6E6B9}" presName="pillars" presStyleCnt="0"/>
      <dgm:spPr/>
      <dgm:t>
        <a:bodyPr/>
        <a:lstStyle/>
        <a:p>
          <a:endParaRPr lang="ru-RU"/>
        </a:p>
      </dgm:t>
    </dgm:pt>
    <dgm:pt modelId="{33DFBB30-4068-4925-9466-6A5A9C7EB64C}" type="pres">
      <dgm:prSet presAssocID="{1B27861F-0C5D-4D4E-9EEB-924B94A6E6B9}" presName="pillar1" presStyleLbl="node1" presStyleIdx="0" presStyleCnt="4" custScaleX="85282">
        <dgm:presLayoutVars>
          <dgm:bulletEnabled val="1"/>
        </dgm:presLayoutVars>
      </dgm:prSet>
      <dgm:spPr/>
      <dgm:t>
        <a:bodyPr/>
        <a:lstStyle/>
        <a:p>
          <a:endParaRPr lang="ru-RU"/>
        </a:p>
      </dgm:t>
    </dgm:pt>
    <dgm:pt modelId="{48DB6D88-D53D-4602-A6A6-1A60AB520511}" type="pres">
      <dgm:prSet presAssocID="{FBB684A1-E57E-445F-B835-4D7CCC122414}" presName="pillarX" presStyleLbl="node1" presStyleIdx="1" presStyleCnt="4" custScaleX="116823">
        <dgm:presLayoutVars>
          <dgm:bulletEnabled val="1"/>
        </dgm:presLayoutVars>
      </dgm:prSet>
      <dgm:spPr/>
      <dgm:t>
        <a:bodyPr/>
        <a:lstStyle/>
        <a:p>
          <a:endParaRPr lang="ru-RU"/>
        </a:p>
      </dgm:t>
    </dgm:pt>
    <dgm:pt modelId="{2017DD3C-D049-402C-A202-8A88A897125A}" type="pres">
      <dgm:prSet presAssocID="{61E56F4A-2E4C-4AF8-80A2-4AD72259BC05}" presName="pillarX" presStyleLbl="node1" presStyleIdx="2" presStyleCnt="4" custScaleX="122560">
        <dgm:presLayoutVars>
          <dgm:bulletEnabled val="1"/>
        </dgm:presLayoutVars>
      </dgm:prSet>
      <dgm:spPr/>
      <dgm:t>
        <a:bodyPr/>
        <a:lstStyle/>
        <a:p>
          <a:endParaRPr lang="ru-RU"/>
        </a:p>
      </dgm:t>
    </dgm:pt>
    <dgm:pt modelId="{B6AA0812-83C4-4597-AA7D-B60E0162B4C9}" type="pres">
      <dgm:prSet presAssocID="{F6CC159B-531A-4714-A104-029AA7E74418}" presName="pillarX" presStyleLbl="node1" presStyleIdx="3" presStyleCnt="4" custScaleX="88391">
        <dgm:presLayoutVars>
          <dgm:bulletEnabled val="1"/>
        </dgm:presLayoutVars>
      </dgm:prSet>
      <dgm:spPr/>
      <dgm:t>
        <a:bodyPr/>
        <a:lstStyle/>
        <a:p>
          <a:endParaRPr lang="ru-RU"/>
        </a:p>
      </dgm:t>
    </dgm:pt>
    <dgm:pt modelId="{F6E8C071-61B5-42AD-9865-0413E718EA36}" type="pres">
      <dgm:prSet presAssocID="{1B27861F-0C5D-4D4E-9EEB-924B94A6E6B9}" presName="base" presStyleLbl="dkBgShp" presStyleIdx="1" presStyleCnt="2"/>
      <dgm:spPr/>
      <dgm:t>
        <a:bodyPr/>
        <a:lstStyle/>
        <a:p>
          <a:endParaRPr lang="ru-RU"/>
        </a:p>
      </dgm:t>
    </dgm:pt>
  </dgm:ptLst>
  <dgm:cxnLst>
    <dgm:cxn modelId="{D8D39AD5-0572-4D73-A031-3B2324D3D0E8}" srcId="{1B27861F-0C5D-4D4E-9EEB-924B94A6E6B9}" destId="{F6CC159B-531A-4714-A104-029AA7E74418}" srcOrd="3" destOrd="0" parTransId="{F77815DD-8891-4678-AECC-815D438F49BF}" sibTransId="{BFFEB998-F5AE-4B74-8CF5-D83136AA3029}"/>
    <dgm:cxn modelId="{415092CE-A779-45B5-BA08-C428D31D01F3}" type="presOf" srcId="{1B27861F-0C5D-4D4E-9EEB-924B94A6E6B9}" destId="{0FDAB228-539C-474F-B041-73E44C89378E}" srcOrd="0" destOrd="0" presId="urn:microsoft.com/office/officeart/2005/8/layout/hList3"/>
    <dgm:cxn modelId="{3706687D-DB3B-417D-A946-69798B101102}" srcId="{DE64F1AE-BBDE-4D9B-BA8B-AE82D6617E73}" destId="{1B27861F-0C5D-4D4E-9EEB-924B94A6E6B9}" srcOrd="0" destOrd="0" parTransId="{4B013523-C2EE-44E3-A0BC-374D550163C0}" sibTransId="{80680DA2-9DAA-4091-956B-AEFFB397F5B7}"/>
    <dgm:cxn modelId="{909D9748-EA80-4381-A055-A9F14C3C248D}" srcId="{1B27861F-0C5D-4D4E-9EEB-924B94A6E6B9}" destId="{4DA80858-E869-4738-B900-F6437991D382}" srcOrd="0" destOrd="0" parTransId="{0F2543C6-6D79-40FD-A94E-9204FAC5C919}" sibTransId="{51BBB955-68DD-4D99-ADD2-C6B1669A1646}"/>
    <dgm:cxn modelId="{0263BB0E-912C-4C48-BEAA-D2F7DEC7BA98}" srcId="{1B27861F-0C5D-4D4E-9EEB-924B94A6E6B9}" destId="{FBB684A1-E57E-445F-B835-4D7CCC122414}" srcOrd="1" destOrd="0" parTransId="{B6AC6BCD-90E6-4C5A-93A0-7AD79B63AB6F}" sibTransId="{F8E283D6-9B69-4C70-AC74-45FA5C09A285}"/>
    <dgm:cxn modelId="{85191C5E-E2FD-4056-BAC5-3C8618021658}" type="presOf" srcId="{FBB684A1-E57E-445F-B835-4D7CCC122414}" destId="{48DB6D88-D53D-4602-A6A6-1A60AB520511}" srcOrd="0" destOrd="0" presId="urn:microsoft.com/office/officeart/2005/8/layout/hList3"/>
    <dgm:cxn modelId="{69EE7ECD-C270-456E-BCC0-E5A736344038}" type="presOf" srcId="{61E56F4A-2E4C-4AF8-80A2-4AD72259BC05}" destId="{2017DD3C-D049-402C-A202-8A88A897125A}" srcOrd="0" destOrd="0" presId="urn:microsoft.com/office/officeart/2005/8/layout/hList3"/>
    <dgm:cxn modelId="{2C97936D-756D-467E-BB5F-EFD1C50457F6}" type="presOf" srcId="{4DA80858-E869-4738-B900-F6437991D382}" destId="{33DFBB30-4068-4925-9466-6A5A9C7EB64C}" srcOrd="0" destOrd="0" presId="urn:microsoft.com/office/officeart/2005/8/layout/hList3"/>
    <dgm:cxn modelId="{92297F7C-7CDE-45A8-9CD7-A4403FEC629A}" type="presOf" srcId="{F6CC159B-531A-4714-A104-029AA7E74418}" destId="{B6AA0812-83C4-4597-AA7D-B60E0162B4C9}" srcOrd="0" destOrd="0" presId="urn:microsoft.com/office/officeart/2005/8/layout/hList3"/>
    <dgm:cxn modelId="{1CF9B90E-C07C-4DE1-B769-EA6AC9D02852}" srcId="{1B27861F-0C5D-4D4E-9EEB-924B94A6E6B9}" destId="{61E56F4A-2E4C-4AF8-80A2-4AD72259BC05}" srcOrd="2" destOrd="0" parTransId="{6B3C0A0E-2A3D-4207-9A71-AD2F67B5FABE}" sibTransId="{FD496AA1-843C-4D6F-A8AF-DE42A65CDABD}"/>
    <dgm:cxn modelId="{55D48D6B-A59D-4864-83A2-3092DD439D49}" type="presOf" srcId="{DE64F1AE-BBDE-4D9B-BA8B-AE82D6617E73}" destId="{0CBAA38C-4DCF-408D-923E-377EE7F4EAFF}" srcOrd="0" destOrd="0" presId="urn:microsoft.com/office/officeart/2005/8/layout/hList3"/>
    <dgm:cxn modelId="{2031DC85-2B4D-4E53-9E3A-653BBDE2A9CF}" type="presParOf" srcId="{0CBAA38C-4DCF-408D-923E-377EE7F4EAFF}" destId="{0FDAB228-539C-474F-B041-73E44C89378E}" srcOrd="0" destOrd="0" presId="urn:microsoft.com/office/officeart/2005/8/layout/hList3"/>
    <dgm:cxn modelId="{1E3AA7DF-154C-4E22-97E6-2CDB0D3AC8CE}" type="presParOf" srcId="{0CBAA38C-4DCF-408D-923E-377EE7F4EAFF}" destId="{AAC288EF-5B42-48E9-970C-5D56B5F8942E}" srcOrd="1" destOrd="0" presId="urn:microsoft.com/office/officeart/2005/8/layout/hList3"/>
    <dgm:cxn modelId="{DF380C53-66EB-434A-8D86-1355E828E3CA}" type="presParOf" srcId="{AAC288EF-5B42-48E9-970C-5D56B5F8942E}" destId="{33DFBB30-4068-4925-9466-6A5A9C7EB64C}" srcOrd="0" destOrd="0" presId="urn:microsoft.com/office/officeart/2005/8/layout/hList3"/>
    <dgm:cxn modelId="{3689E11C-8F49-40D8-A7A2-DAD649A2CC3B}" type="presParOf" srcId="{AAC288EF-5B42-48E9-970C-5D56B5F8942E}" destId="{48DB6D88-D53D-4602-A6A6-1A60AB520511}" srcOrd="1" destOrd="0" presId="urn:microsoft.com/office/officeart/2005/8/layout/hList3"/>
    <dgm:cxn modelId="{89F04FB9-86E6-4B39-B509-C68BD4682703}" type="presParOf" srcId="{AAC288EF-5B42-48E9-970C-5D56B5F8942E}" destId="{2017DD3C-D049-402C-A202-8A88A897125A}" srcOrd="2" destOrd="0" presId="urn:microsoft.com/office/officeart/2005/8/layout/hList3"/>
    <dgm:cxn modelId="{90B69B79-1487-44BF-8899-6A40E0FEF8F9}" type="presParOf" srcId="{AAC288EF-5B42-48E9-970C-5D56B5F8942E}" destId="{B6AA0812-83C4-4597-AA7D-B60E0162B4C9}" srcOrd="3" destOrd="0" presId="urn:microsoft.com/office/officeart/2005/8/layout/hList3"/>
    <dgm:cxn modelId="{C0AB2884-5E60-4E81-B326-E5C3C9154EC3}" type="presParOf" srcId="{0CBAA38C-4DCF-408D-923E-377EE7F4EAFF}" destId="{F6E8C071-61B5-42AD-9865-0413E718EA3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54ADDC-90EC-4CC6-AC62-902D8D233633}"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ru-RU"/>
        </a:p>
      </dgm:t>
    </dgm:pt>
    <dgm:pt modelId="{BCD3EA8B-8C0C-4F81-A190-8ACBE333E146}">
      <dgm:prSet phldrT="[Текст]" custT="1"/>
      <dgm:spPr/>
      <dgm:t>
        <a:bodyPr/>
        <a:lstStyle/>
        <a:p>
          <a:pPr algn="ctr"/>
          <a:r>
            <a:rPr lang="en-AU" sz="2200" b="1" i="1">
              <a:latin typeface="Times New Roman" pitchFamily="18" charset="0"/>
              <a:cs typeface="Times New Roman" pitchFamily="18" charset="0"/>
            </a:rPr>
            <a:t>L'objet de l'étude de l'expertise de la capacité de travail</a:t>
          </a:r>
          <a:endParaRPr lang="ru-RU" sz="2200" b="1" i="1">
            <a:latin typeface="Times New Roman" pitchFamily="18" charset="0"/>
            <a:cs typeface="Times New Roman" pitchFamily="18" charset="0"/>
          </a:endParaRPr>
        </a:p>
      </dgm:t>
    </dgm:pt>
    <dgm:pt modelId="{BF0D5A55-46E8-4C3D-8126-32D8D6F237FE}" type="parTrans" cxnId="{CAA2887A-D317-411D-BA6E-85076EAF5A5D}">
      <dgm:prSet/>
      <dgm:spPr/>
      <dgm:t>
        <a:bodyPr/>
        <a:lstStyle/>
        <a:p>
          <a:pPr algn="just"/>
          <a:endParaRPr lang="ru-RU" sz="2200" b="0">
            <a:latin typeface="Times New Roman" pitchFamily="18" charset="0"/>
            <a:cs typeface="Times New Roman" pitchFamily="18" charset="0"/>
          </a:endParaRPr>
        </a:p>
      </dgm:t>
    </dgm:pt>
    <dgm:pt modelId="{B0C3F717-ED64-4D49-9C37-F7E0B0116087}" type="sibTrans" cxnId="{CAA2887A-D317-411D-BA6E-85076EAF5A5D}">
      <dgm:prSet/>
      <dgm:spPr/>
      <dgm:t>
        <a:bodyPr/>
        <a:lstStyle/>
        <a:p>
          <a:pPr algn="just"/>
          <a:endParaRPr lang="ru-RU" sz="2200" b="0">
            <a:latin typeface="Times New Roman" pitchFamily="18" charset="0"/>
            <a:cs typeface="Times New Roman" pitchFamily="18" charset="0"/>
          </a:endParaRPr>
        </a:p>
      </dgm:t>
    </dgm:pt>
    <dgm:pt modelId="{6CA0E7FB-6B1A-4A86-BF6E-B414552A0178}">
      <dgm:prSet phldrT="[Текст]" custT="1"/>
      <dgm:spPr/>
      <dgm:t>
        <a:bodyPr/>
        <a:lstStyle/>
        <a:p>
          <a:pPr algn="just"/>
          <a:r>
            <a:rPr lang="en-AU" sz="2200" b="0">
              <a:latin typeface="Times New Roman" pitchFamily="18" charset="0"/>
              <a:cs typeface="Times New Roman" pitchFamily="18" charset="0"/>
            </a:rPr>
            <a:t>la capacité de travail de la personne malade mutilée qui a fait passer l'influence des raisons extérieures ou trouvant dans l'état spécial conformément à la législation.</a:t>
          </a:r>
          <a:endParaRPr lang="ru-RU" sz="2200" b="0">
            <a:latin typeface="Times New Roman" pitchFamily="18" charset="0"/>
            <a:cs typeface="Times New Roman" pitchFamily="18" charset="0"/>
          </a:endParaRPr>
        </a:p>
      </dgm:t>
    </dgm:pt>
    <dgm:pt modelId="{8D04BA3E-72C8-4301-A71A-D933BF007BAD}" type="parTrans" cxnId="{BE466635-C805-48FA-8731-3BC0D9846A03}">
      <dgm:prSet/>
      <dgm:spPr/>
      <dgm:t>
        <a:bodyPr/>
        <a:lstStyle/>
        <a:p>
          <a:pPr algn="just"/>
          <a:endParaRPr lang="ru-RU" sz="2200" b="0">
            <a:latin typeface="Times New Roman" pitchFamily="18" charset="0"/>
            <a:cs typeface="Times New Roman" pitchFamily="18" charset="0"/>
          </a:endParaRPr>
        </a:p>
      </dgm:t>
    </dgm:pt>
    <dgm:pt modelId="{F957D2A0-9897-4017-8689-DFADBD1062C4}" type="sibTrans" cxnId="{BE466635-C805-48FA-8731-3BC0D9846A03}">
      <dgm:prSet/>
      <dgm:spPr/>
      <dgm:t>
        <a:bodyPr/>
        <a:lstStyle/>
        <a:p>
          <a:pPr algn="just"/>
          <a:endParaRPr lang="ru-RU" sz="2200" b="0">
            <a:latin typeface="Times New Roman" pitchFamily="18" charset="0"/>
            <a:cs typeface="Times New Roman" pitchFamily="18" charset="0"/>
          </a:endParaRPr>
        </a:p>
      </dgm:t>
    </dgm:pt>
    <dgm:pt modelId="{2E198304-BF00-4B56-A121-0B358722356B}" type="pres">
      <dgm:prSet presAssocID="{FF54ADDC-90EC-4CC6-AC62-902D8D233633}" presName="Name0" presStyleCnt="0">
        <dgm:presLayoutVars>
          <dgm:dir/>
          <dgm:animLvl val="lvl"/>
          <dgm:resizeHandles val="exact"/>
        </dgm:presLayoutVars>
      </dgm:prSet>
      <dgm:spPr/>
      <dgm:t>
        <a:bodyPr/>
        <a:lstStyle/>
        <a:p>
          <a:endParaRPr lang="ru-RU"/>
        </a:p>
      </dgm:t>
    </dgm:pt>
    <dgm:pt modelId="{9563767B-F112-44D9-AC7D-77BD5CFBF832}" type="pres">
      <dgm:prSet presAssocID="{BCD3EA8B-8C0C-4F81-A190-8ACBE333E146}" presName="composite" presStyleCnt="0"/>
      <dgm:spPr/>
      <dgm:t>
        <a:bodyPr/>
        <a:lstStyle/>
        <a:p>
          <a:endParaRPr lang="ru-RU"/>
        </a:p>
      </dgm:t>
    </dgm:pt>
    <dgm:pt modelId="{967A3F94-179C-42FC-8534-85377C12047C}" type="pres">
      <dgm:prSet presAssocID="{BCD3EA8B-8C0C-4F81-A190-8ACBE333E146}" presName="parTx" presStyleLbl="alignNode1" presStyleIdx="0" presStyleCnt="1" custScaleY="100000" custLinFactNeighborY="-77476">
        <dgm:presLayoutVars>
          <dgm:chMax val="0"/>
          <dgm:chPref val="0"/>
          <dgm:bulletEnabled val="1"/>
        </dgm:presLayoutVars>
      </dgm:prSet>
      <dgm:spPr/>
      <dgm:t>
        <a:bodyPr/>
        <a:lstStyle/>
        <a:p>
          <a:endParaRPr lang="ru-RU"/>
        </a:p>
      </dgm:t>
    </dgm:pt>
    <dgm:pt modelId="{502FC795-E681-4AC8-BF5B-12436BFFE71F}" type="pres">
      <dgm:prSet presAssocID="{BCD3EA8B-8C0C-4F81-A190-8ACBE333E146}" presName="desTx" presStyleLbl="alignAccFollowNode1" presStyleIdx="0" presStyleCnt="1">
        <dgm:presLayoutVars>
          <dgm:bulletEnabled val="1"/>
        </dgm:presLayoutVars>
      </dgm:prSet>
      <dgm:spPr/>
      <dgm:t>
        <a:bodyPr/>
        <a:lstStyle/>
        <a:p>
          <a:endParaRPr lang="ru-RU"/>
        </a:p>
      </dgm:t>
    </dgm:pt>
  </dgm:ptLst>
  <dgm:cxnLst>
    <dgm:cxn modelId="{BE466635-C805-48FA-8731-3BC0D9846A03}" srcId="{BCD3EA8B-8C0C-4F81-A190-8ACBE333E146}" destId="{6CA0E7FB-6B1A-4A86-BF6E-B414552A0178}" srcOrd="0" destOrd="0" parTransId="{8D04BA3E-72C8-4301-A71A-D933BF007BAD}" sibTransId="{F957D2A0-9897-4017-8689-DFADBD1062C4}"/>
    <dgm:cxn modelId="{CAA2887A-D317-411D-BA6E-85076EAF5A5D}" srcId="{FF54ADDC-90EC-4CC6-AC62-902D8D233633}" destId="{BCD3EA8B-8C0C-4F81-A190-8ACBE333E146}" srcOrd="0" destOrd="0" parTransId="{BF0D5A55-46E8-4C3D-8126-32D8D6F237FE}" sibTransId="{B0C3F717-ED64-4D49-9C37-F7E0B0116087}"/>
    <dgm:cxn modelId="{A1793E87-7B62-498C-B137-DCABC68D9D35}" type="presOf" srcId="{FF54ADDC-90EC-4CC6-AC62-902D8D233633}" destId="{2E198304-BF00-4B56-A121-0B358722356B}" srcOrd="0" destOrd="0" presId="urn:microsoft.com/office/officeart/2005/8/layout/hList1"/>
    <dgm:cxn modelId="{11989EAA-03FF-432E-993C-E91E198CE956}" type="presOf" srcId="{BCD3EA8B-8C0C-4F81-A190-8ACBE333E146}" destId="{967A3F94-179C-42FC-8534-85377C12047C}" srcOrd="0" destOrd="0" presId="urn:microsoft.com/office/officeart/2005/8/layout/hList1"/>
    <dgm:cxn modelId="{6D95AFA6-77F7-4B56-8FB9-EDBD64687D9E}" type="presOf" srcId="{6CA0E7FB-6B1A-4A86-BF6E-B414552A0178}" destId="{502FC795-E681-4AC8-BF5B-12436BFFE71F}" srcOrd="0" destOrd="0" presId="urn:microsoft.com/office/officeart/2005/8/layout/hList1"/>
    <dgm:cxn modelId="{0EBCE63D-DF8C-4AAA-A4AB-CBDDF94C7DBB}" type="presParOf" srcId="{2E198304-BF00-4B56-A121-0B358722356B}" destId="{9563767B-F112-44D9-AC7D-77BD5CFBF832}" srcOrd="0" destOrd="0" presId="urn:microsoft.com/office/officeart/2005/8/layout/hList1"/>
    <dgm:cxn modelId="{7C5CDAA2-34AB-43C6-BAA8-3F962FC3FE91}" type="presParOf" srcId="{9563767B-F112-44D9-AC7D-77BD5CFBF832}" destId="{967A3F94-179C-42FC-8534-85377C12047C}" srcOrd="0" destOrd="0" presId="urn:microsoft.com/office/officeart/2005/8/layout/hList1"/>
    <dgm:cxn modelId="{02A5EEA3-07FA-4102-B6C1-4856D11E1621}" type="presParOf" srcId="{9563767B-F112-44D9-AC7D-77BD5CFBF832}" destId="{502FC795-E681-4AC8-BF5B-12436BFFE71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54ADDC-90EC-4CC6-AC62-902D8D233633}" type="doc">
      <dgm:prSet loTypeId="urn:microsoft.com/office/officeart/2005/8/layout/hList1" loCatId="list" qsTypeId="urn:microsoft.com/office/officeart/2005/8/quickstyle/simple3" qsCatId="simple" csTypeId="urn:microsoft.com/office/officeart/2005/8/colors/colorful3" csCatId="colorful" phldr="1"/>
      <dgm:spPr/>
      <dgm:t>
        <a:bodyPr/>
        <a:lstStyle/>
        <a:p>
          <a:endParaRPr lang="ru-RU"/>
        </a:p>
      </dgm:t>
    </dgm:pt>
    <dgm:pt modelId="{BCD3EA8B-8C0C-4F81-A190-8ACBE333E146}">
      <dgm:prSet phldrT="[Текст]" custT="1"/>
      <dgm:spPr/>
      <dgm:t>
        <a:bodyPr/>
        <a:lstStyle/>
        <a:p>
          <a:pPr algn="ctr"/>
          <a:r>
            <a:rPr lang="en-AU" sz="2200" b="1" i="1" dirty="0" smtClean="0">
              <a:latin typeface="Times New Roman" pitchFamily="18" charset="0"/>
              <a:cs typeface="Times New Roman" pitchFamily="18" charset="0"/>
            </a:rPr>
            <a:t>La </a:t>
          </a:r>
          <a:r>
            <a:rPr lang="en-AU" sz="2200" b="1" i="1" dirty="0" err="1" smtClean="0">
              <a:latin typeface="Times New Roman" pitchFamily="18" charset="0"/>
              <a:cs typeface="Times New Roman" pitchFamily="18" charset="0"/>
            </a:rPr>
            <a:t>capacité</a:t>
          </a:r>
          <a:r>
            <a:rPr lang="en-AU" sz="2200" b="1" i="1" dirty="0" smtClean="0">
              <a:latin typeface="Times New Roman" pitchFamily="18" charset="0"/>
              <a:cs typeface="Times New Roman" pitchFamily="18" charset="0"/>
            </a:rPr>
            <a:t> de travail</a:t>
          </a:r>
          <a:endParaRPr lang="ru-RU" sz="2200" b="1" i="1" dirty="0">
            <a:latin typeface="Times New Roman" pitchFamily="18" charset="0"/>
            <a:cs typeface="Times New Roman" pitchFamily="18" charset="0"/>
          </a:endParaRPr>
        </a:p>
      </dgm:t>
    </dgm:pt>
    <dgm:pt modelId="{BF0D5A55-46E8-4C3D-8126-32D8D6F237FE}" type="parTrans" cxnId="{CAA2887A-D317-411D-BA6E-85076EAF5A5D}">
      <dgm:prSet/>
      <dgm:spPr/>
      <dgm:t>
        <a:bodyPr/>
        <a:lstStyle/>
        <a:p>
          <a:pPr algn="just"/>
          <a:endParaRPr lang="ru-RU" sz="2200" b="0">
            <a:latin typeface="Times New Roman" pitchFamily="18" charset="0"/>
            <a:cs typeface="Times New Roman" pitchFamily="18" charset="0"/>
          </a:endParaRPr>
        </a:p>
      </dgm:t>
    </dgm:pt>
    <dgm:pt modelId="{B0C3F717-ED64-4D49-9C37-F7E0B0116087}" type="sibTrans" cxnId="{CAA2887A-D317-411D-BA6E-85076EAF5A5D}">
      <dgm:prSet/>
      <dgm:spPr/>
      <dgm:t>
        <a:bodyPr/>
        <a:lstStyle/>
        <a:p>
          <a:pPr algn="just"/>
          <a:endParaRPr lang="ru-RU" sz="2200" b="0">
            <a:latin typeface="Times New Roman" pitchFamily="18" charset="0"/>
            <a:cs typeface="Times New Roman" pitchFamily="18" charset="0"/>
          </a:endParaRPr>
        </a:p>
      </dgm:t>
    </dgm:pt>
    <dgm:pt modelId="{6CA0E7FB-6B1A-4A86-BF6E-B414552A0178}">
      <dgm:prSet phldrT="[Текст]" custT="1"/>
      <dgm:spPr/>
      <dgm:t>
        <a:bodyPr/>
        <a:lstStyle/>
        <a:p>
          <a:pPr algn="just"/>
          <a:r>
            <a:rPr lang="en-AU" sz="2200" dirty="0">
              <a:latin typeface="Times New Roman" pitchFamily="18" charset="0"/>
              <a:cs typeface="Times New Roman" pitchFamily="18" charset="0"/>
            </a:rPr>
            <a:t>la </a:t>
          </a:r>
          <a:r>
            <a:rPr lang="en-AU" sz="2200" dirty="0" err="1">
              <a:latin typeface="Times New Roman" pitchFamily="18" charset="0"/>
              <a:cs typeface="Times New Roman" pitchFamily="18" charset="0"/>
            </a:rPr>
            <a:t>catégorie</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sociale-juridique</a:t>
          </a:r>
          <a:r>
            <a:rPr lang="en-AU" sz="2200" dirty="0">
              <a:latin typeface="Times New Roman" pitchFamily="18" charset="0"/>
              <a:cs typeface="Times New Roman" pitchFamily="18" charset="0"/>
            </a:rPr>
            <a:t> – </a:t>
          </a:r>
          <a:r>
            <a:rPr lang="en-AU" sz="2200" dirty="0" err="1">
              <a:latin typeface="Times New Roman" pitchFamily="18" charset="0"/>
              <a:cs typeface="Times New Roman" pitchFamily="18" charset="0"/>
            </a:rPr>
            <a:t>l'état</a:t>
          </a:r>
          <a:r>
            <a:rPr lang="en-AU" sz="2200" dirty="0">
              <a:latin typeface="Times New Roman" pitchFamily="18" charset="0"/>
              <a:cs typeface="Times New Roman" pitchFamily="18" charset="0"/>
            </a:rPr>
            <a:t> de </a:t>
          </a:r>
          <a:r>
            <a:rPr lang="en-AU" sz="2200" dirty="0" err="1">
              <a:latin typeface="Times New Roman" pitchFamily="18" charset="0"/>
              <a:cs typeface="Times New Roman" pitchFamily="18" charset="0"/>
            </a:rPr>
            <a:t>l'organisme</a:t>
          </a:r>
          <a:r>
            <a:rPr lang="en-AU" sz="2200" dirty="0">
              <a:latin typeface="Times New Roman" pitchFamily="18" charset="0"/>
              <a:cs typeface="Times New Roman" pitchFamily="18" charset="0"/>
            </a:rPr>
            <a:t> de la </a:t>
          </a:r>
          <a:r>
            <a:rPr lang="en-AU" sz="2200" dirty="0" err="1">
              <a:latin typeface="Times New Roman" pitchFamily="18" charset="0"/>
              <a:cs typeface="Times New Roman" pitchFamily="18" charset="0"/>
            </a:rPr>
            <a:t>personne</a:t>
          </a:r>
          <a:r>
            <a:rPr lang="en-AU" sz="2200" dirty="0">
              <a:latin typeface="Times New Roman" pitchFamily="18" charset="0"/>
              <a:cs typeface="Times New Roman" pitchFamily="18" charset="0"/>
            </a:rPr>
            <a:t>, à qui </a:t>
          </a:r>
          <a:r>
            <a:rPr lang="en-AU" sz="2200" dirty="0" err="1">
              <a:latin typeface="Times New Roman" pitchFamily="18" charset="0"/>
              <a:cs typeface="Times New Roman" pitchFamily="18" charset="0"/>
            </a:rPr>
            <a:t>l'ensemble</a:t>
          </a:r>
          <a:r>
            <a:rPr lang="en-AU" sz="2200" dirty="0">
              <a:latin typeface="Times New Roman" pitchFamily="18" charset="0"/>
              <a:cs typeface="Times New Roman" pitchFamily="18" charset="0"/>
            </a:rPr>
            <a:t> des </a:t>
          </a:r>
          <a:r>
            <a:rPr lang="en-AU" sz="2200" dirty="0" err="1">
              <a:latin typeface="Times New Roman" pitchFamily="18" charset="0"/>
              <a:cs typeface="Times New Roman" pitchFamily="18" charset="0"/>
            </a:rPr>
            <a:t>possibilités</a:t>
          </a:r>
          <a:r>
            <a:rPr lang="en-AU" sz="2200" dirty="0">
              <a:latin typeface="Times New Roman" pitchFamily="18" charset="0"/>
              <a:cs typeface="Times New Roman" pitchFamily="18" charset="0"/>
            </a:rPr>
            <a:t> physiques et </a:t>
          </a:r>
          <a:r>
            <a:rPr lang="en-AU" sz="2200" dirty="0" err="1">
              <a:latin typeface="Times New Roman" pitchFamily="18" charset="0"/>
              <a:cs typeface="Times New Roman" pitchFamily="18" charset="0"/>
            </a:rPr>
            <a:t>spirituelles</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permet</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d'accomplir</a:t>
          </a:r>
          <a:r>
            <a:rPr lang="en-AU" sz="2200" dirty="0">
              <a:latin typeface="Times New Roman" pitchFamily="18" charset="0"/>
              <a:cs typeface="Times New Roman" pitchFamily="18" charset="0"/>
            </a:rPr>
            <a:t> le travail du volume et des </a:t>
          </a:r>
          <a:r>
            <a:rPr lang="en-AU" sz="2200" dirty="0" err="1">
              <a:latin typeface="Times New Roman" pitchFamily="18" charset="0"/>
              <a:cs typeface="Times New Roman" pitchFamily="18" charset="0"/>
            </a:rPr>
            <a:t>qualités</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définis</a:t>
          </a:r>
          <a:r>
            <a:rPr lang="en-AU" sz="2200" dirty="0">
              <a:latin typeface="Times New Roman" pitchFamily="18" charset="0"/>
              <a:cs typeface="Times New Roman" pitchFamily="18" charset="0"/>
            </a:rPr>
            <a:t>.</a:t>
          </a:r>
          <a:endParaRPr lang="ru-RU" sz="2200" b="0" dirty="0">
            <a:latin typeface="Times New Roman" pitchFamily="18" charset="0"/>
            <a:cs typeface="Times New Roman" pitchFamily="18" charset="0"/>
          </a:endParaRPr>
        </a:p>
      </dgm:t>
    </dgm:pt>
    <dgm:pt modelId="{8D04BA3E-72C8-4301-A71A-D933BF007BAD}" type="parTrans" cxnId="{BE466635-C805-48FA-8731-3BC0D9846A03}">
      <dgm:prSet/>
      <dgm:spPr/>
      <dgm:t>
        <a:bodyPr/>
        <a:lstStyle/>
        <a:p>
          <a:pPr algn="just"/>
          <a:endParaRPr lang="ru-RU" sz="2200" b="0">
            <a:latin typeface="Times New Roman" pitchFamily="18" charset="0"/>
            <a:cs typeface="Times New Roman" pitchFamily="18" charset="0"/>
          </a:endParaRPr>
        </a:p>
      </dgm:t>
    </dgm:pt>
    <dgm:pt modelId="{F957D2A0-9897-4017-8689-DFADBD1062C4}" type="sibTrans" cxnId="{BE466635-C805-48FA-8731-3BC0D9846A03}">
      <dgm:prSet/>
      <dgm:spPr/>
      <dgm:t>
        <a:bodyPr/>
        <a:lstStyle/>
        <a:p>
          <a:pPr algn="just"/>
          <a:endParaRPr lang="ru-RU" sz="2200" b="0">
            <a:latin typeface="Times New Roman" pitchFamily="18" charset="0"/>
            <a:cs typeface="Times New Roman" pitchFamily="18" charset="0"/>
          </a:endParaRPr>
        </a:p>
      </dgm:t>
    </dgm:pt>
    <dgm:pt modelId="{2E198304-BF00-4B56-A121-0B358722356B}" type="pres">
      <dgm:prSet presAssocID="{FF54ADDC-90EC-4CC6-AC62-902D8D233633}" presName="Name0" presStyleCnt="0">
        <dgm:presLayoutVars>
          <dgm:dir/>
          <dgm:animLvl val="lvl"/>
          <dgm:resizeHandles val="exact"/>
        </dgm:presLayoutVars>
      </dgm:prSet>
      <dgm:spPr/>
      <dgm:t>
        <a:bodyPr/>
        <a:lstStyle/>
        <a:p>
          <a:endParaRPr lang="ru-RU"/>
        </a:p>
      </dgm:t>
    </dgm:pt>
    <dgm:pt modelId="{9563767B-F112-44D9-AC7D-77BD5CFBF832}" type="pres">
      <dgm:prSet presAssocID="{BCD3EA8B-8C0C-4F81-A190-8ACBE333E146}" presName="composite" presStyleCnt="0"/>
      <dgm:spPr/>
      <dgm:t>
        <a:bodyPr/>
        <a:lstStyle/>
        <a:p>
          <a:endParaRPr lang="ru-RU"/>
        </a:p>
      </dgm:t>
    </dgm:pt>
    <dgm:pt modelId="{967A3F94-179C-42FC-8534-85377C12047C}" type="pres">
      <dgm:prSet presAssocID="{BCD3EA8B-8C0C-4F81-A190-8ACBE333E146}" presName="parTx" presStyleLbl="alignNode1" presStyleIdx="0" presStyleCnt="1" custScaleY="100000">
        <dgm:presLayoutVars>
          <dgm:chMax val="0"/>
          <dgm:chPref val="0"/>
          <dgm:bulletEnabled val="1"/>
        </dgm:presLayoutVars>
      </dgm:prSet>
      <dgm:spPr/>
      <dgm:t>
        <a:bodyPr/>
        <a:lstStyle/>
        <a:p>
          <a:endParaRPr lang="ru-RU"/>
        </a:p>
      </dgm:t>
    </dgm:pt>
    <dgm:pt modelId="{502FC795-E681-4AC8-BF5B-12436BFFE71F}" type="pres">
      <dgm:prSet presAssocID="{BCD3EA8B-8C0C-4F81-A190-8ACBE333E146}" presName="desTx" presStyleLbl="alignAccFollowNode1" presStyleIdx="0" presStyleCnt="1" custLinFactNeighborX="4180" custLinFactNeighborY="87031">
        <dgm:presLayoutVars>
          <dgm:bulletEnabled val="1"/>
        </dgm:presLayoutVars>
      </dgm:prSet>
      <dgm:spPr/>
      <dgm:t>
        <a:bodyPr/>
        <a:lstStyle/>
        <a:p>
          <a:endParaRPr lang="ru-RU"/>
        </a:p>
      </dgm:t>
    </dgm:pt>
  </dgm:ptLst>
  <dgm:cxnLst>
    <dgm:cxn modelId="{BE466635-C805-48FA-8731-3BC0D9846A03}" srcId="{BCD3EA8B-8C0C-4F81-A190-8ACBE333E146}" destId="{6CA0E7FB-6B1A-4A86-BF6E-B414552A0178}" srcOrd="0" destOrd="0" parTransId="{8D04BA3E-72C8-4301-A71A-D933BF007BAD}" sibTransId="{F957D2A0-9897-4017-8689-DFADBD1062C4}"/>
    <dgm:cxn modelId="{B8D6D482-70F4-45D5-8820-7D2D5388817F}" type="presOf" srcId="{BCD3EA8B-8C0C-4F81-A190-8ACBE333E146}" destId="{967A3F94-179C-42FC-8534-85377C12047C}" srcOrd="0" destOrd="0" presId="urn:microsoft.com/office/officeart/2005/8/layout/hList1"/>
    <dgm:cxn modelId="{CAA2887A-D317-411D-BA6E-85076EAF5A5D}" srcId="{FF54ADDC-90EC-4CC6-AC62-902D8D233633}" destId="{BCD3EA8B-8C0C-4F81-A190-8ACBE333E146}" srcOrd="0" destOrd="0" parTransId="{BF0D5A55-46E8-4C3D-8126-32D8D6F237FE}" sibTransId="{B0C3F717-ED64-4D49-9C37-F7E0B0116087}"/>
    <dgm:cxn modelId="{30B3B1C5-07FE-4DC3-BF15-1779887F9842}" type="presOf" srcId="{FF54ADDC-90EC-4CC6-AC62-902D8D233633}" destId="{2E198304-BF00-4B56-A121-0B358722356B}" srcOrd="0" destOrd="0" presId="urn:microsoft.com/office/officeart/2005/8/layout/hList1"/>
    <dgm:cxn modelId="{030C9485-E0AD-4318-8B87-4C636806C32F}" type="presOf" srcId="{6CA0E7FB-6B1A-4A86-BF6E-B414552A0178}" destId="{502FC795-E681-4AC8-BF5B-12436BFFE71F}" srcOrd="0" destOrd="0" presId="urn:microsoft.com/office/officeart/2005/8/layout/hList1"/>
    <dgm:cxn modelId="{6DB11E14-C555-48B7-876E-3E65DA940059}" type="presParOf" srcId="{2E198304-BF00-4B56-A121-0B358722356B}" destId="{9563767B-F112-44D9-AC7D-77BD5CFBF832}" srcOrd="0" destOrd="0" presId="urn:microsoft.com/office/officeart/2005/8/layout/hList1"/>
    <dgm:cxn modelId="{6B69A7C4-AD4D-4278-A469-56C6A9F83F2A}" type="presParOf" srcId="{9563767B-F112-44D9-AC7D-77BD5CFBF832}" destId="{967A3F94-179C-42FC-8534-85377C12047C}" srcOrd="0" destOrd="0" presId="urn:microsoft.com/office/officeart/2005/8/layout/hList1"/>
    <dgm:cxn modelId="{0146A313-40F1-4471-955B-E8B34400DCF5}" type="presParOf" srcId="{9563767B-F112-44D9-AC7D-77BD5CFBF832}" destId="{502FC795-E681-4AC8-BF5B-12436BFFE7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5CC4C0-7BC9-4751-8239-31D2A44E3AA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ru-RU"/>
        </a:p>
      </dgm:t>
    </dgm:pt>
    <dgm:pt modelId="{E617A358-3D86-4440-9392-454436117B52}">
      <dgm:prSet phldrT="[Текст]" custT="1"/>
      <dgm:spPr/>
      <dgm:t>
        <a:bodyPr/>
        <a:lstStyle/>
        <a:p>
          <a:pPr algn="ctr"/>
          <a:r>
            <a:rPr lang="en-AU" sz="2200" b="1" i="0" smtClean="0">
              <a:latin typeface="Times New Roman" pitchFamily="18" charset="0"/>
              <a:cs typeface="Times New Roman" pitchFamily="18" charset="0"/>
            </a:rPr>
            <a:t>LA CAPACITÉ DE TRAVAIL</a:t>
          </a:r>
          <a:endParaRPr lang="ru-RU" sz="2200" b="1" i="0">
            <a:latin typeface="Times New Roman" pitchFamily="18" charset="0"/>
            <a:cs typeface="Times New Roman" pitchFamily="18" charset="0"/>
          </a:endParaRPr>
        </a:p>
      </dgm:t>
    </dgm:pt>
    <dgm:pt modelId="{C74DA156-22D1-4929-9C23-819B02BD7F19}" type="parTrans" cxnId="{729DB7A2-B333-41F1-B33F-F70C2A6B1DC9}">
      <dgm:prSet/>
      <dgm:spPr/>
      <dgm:t>
        <a:bodyPr/>
        <a:lstStyle/>
        <a:p>
          <a:pPr algn="ctr"/>
          <a:endParaRPr lang="ru-RU" sz="2200">
            <a:latin typeface="Times New Roman" pitchFamily="18" charset="0"/>
            <a:cs typeface="Times New Roman" pitchFamily="18" charset="0"/>
          </a:endParaRPr>
        </a:p>
      </dgm:t>
    </dgm:pt>
    <dgm:pt modelId="{AD63510D-DCA5-4BE9-84FA-E2D6FB82EE55}" type="sibTrans" cxnId="{729DB7A2-B333-41F1-B33F-F70C2A6B1DC9}">
      <dgm:prSet/>
      <dgm:spPr/>
      <dgm:t>
        <a:bodyPr/>
        <a:lstStyle/>
        <a:p>
          <a:pPr algn="ctr"/>
          <a:endParaRPr lang="ru-RU" sz="2200">
            <a:latin typeface="Times New Roman" pitchFamily="18" charset="0"/>
            <a:cs typeface="Times New Roman" pitchFamily="18" charset="0"/>
          </a:endParaRPr>
        </a:p>
      </dgm:t>
    </dgm:pt>
    <dgm:pt modelId="{18C9F47C-9426-465C-A6E3-FABE9D4C329C}">
      <dgm:prSet custT="1"/>
      <dgm:spPr/>
      <dgm:t>
        <a:bodyPr/>
        <a:lstStyle/>
        <a:p>
          <a:pPr algn="ctr"/>
          <a:r>
            <a:rPr lang="en-AU" sz="2200">
              <a:latin typeface="Times New Roman" pitchFamily="18" charset="0"/>
              <a:cs typeface="Times New Roman" pitchFamily="18" charset="0"/>
            </a:rPr>
            <a:t>TOTAL - la capacité du travail non qualifié dans les conditions ordinaires</a:t>
          </a:r>
          <a:endParaRPr lang="ru-RU" sz="2200">
            <a:latin typeface="Times New Roman" pitchFamily="18" charset="0"/>
            <a:cs typeface="Times New Roman" pitchFamily="18" charset="0"/>
          </a:endParaRPr>
        </a:p>
      </dgm:t>
    </dgm:pt>
    <dgm:pt modelId="{7380F44D-79C3-4521-AE1B-78201F9C4361}" type="parTrans" cxnId="{71AF9CD2-C7EC-4223-A30E-2F92C70B8C82}">
      <dgm:prSet/>
      <dgm:spPr/>
      <dgm:t>
        <a:bodyPr/>
        <a:lstStyle/>
        <a:p>
          <a:pPr algn="ctr"/>
          <a:endParaRPr lang="ru-RU" sz="2200">
            <a:latin typeface="Times New Roman" pitchFamily="18" charset="0"/>
            <a:cs typeface="Times New Roman" pitchFamily="18" charset="0"/>
          </a:endParaRPr>
        </a:p>
      </dgm:t>
    </dgm:pt>
    <dgm:pt modelId="{DAC5F343-4D28-4EDA-871E-70849BE4D5B5}" type="sibTrans" cxnId="{71AF9CD2-C7EC-4223-A30E-2F92C70B8C82}">
      <dgm:prSet/>
      <dgm:spPr/>
      <dgm:t>
        <a:bodyPr/>
        <a:lstStyle/>
        <a:p>
          <a:pPr algn="ctr"/>
          <a:endParaRPr lang="ru-RU" sz="2200">
            <a:latin typeface="Times New Roman" pitchFamily="18" charset="0"/>
            <a:cs typeface="Times New Roman" pitchFamily="18" charset="0"/>
          </a:endParaRPr>
        </a:p>
      </dgm:t>
    </dgm:pt>
    <dgm:pt modelId="{D926A9CB-DFC5-4DD4-8B47-A898E61D9F21}">
      <dgm:prSet custT="1"/>
      <dgm:spPr/>
      <dgm:t>
        <a:bodyPr/>
        <a:lstStyle/>
        <a:p>
          <a:pPr algn="ctr"/>
          <a:r>
            <a:rPr lang="en-AU" sz="2200">
              <a:latin typeface="Times New Roman" pitchFamily="18" charset="0"/>
              <a:cs typeface="Times New Roman" pitchFamily="18" charset="0"/>
            </a:rPr>
            <a:t>PROFESSIONNEL - la capacité à accomplir le travail du volume et des qualités définis conformément à la spécialité reçue dans le cadre de la profession</a:t>
          </a:r>
          <a:endParaRPr lang="ru-RU" sz="2200">
            <a:latin typeface="Times New Roman" pitchFamily="18" charset="0"/>
            <a:cs typeface="Times New Roman" pitchFamily="18" charset="0"/>
          </a:endParaRPr>
        </a:p>
      </dgm:t>
    </dgm:pt>
    <dgm:pt modelId="{5A2E13E6-FF3C-4855-BDAF-76759D70F486}" type="parTrans" cxnId="{04C57093-882F-40F9-9EBC-049624ABD5F5}">
      <dgm:prSet/>
      <dgm:spPr/>
      <dgm:t>
        <a:bodyPr/>
        <a:lstStyle/>
        <a:p>
          <a:pPr algn="ctr"/>
          <a:endParaRPr lang="ru-RU" sz="2200">
            <a:latin typeface="Times New Roman" pitchFamily="18" charset="0"/>
            <a:cs typeface="Times New Roman" pitchFamily="18" charset="0"/>
          </a:endParaRPr>
        </a:p>
      </dgm:t>
    </dgm:pt>
    <dgm:pt modelId="{79EE8588-ED13-4A7D-B0C5-AAE73C722928}" type="sibTrans" cxnId="{04C57093-882F-40F9-9EBC-049624ABD5F5}">
      <dgm:prSet/>
      <dgm:spPr/>
      <dgm:t>
        <a:bodyPr/>
        <a:lstStyle/>
        <a:p>
          <a:pPr algn="ctr"/>
          <a:endParaRPr lang="ru-RU" sz="2200">
            <a:latin typeface="Times New Roman" pitchFamily="18" charset="0"/>
            <a:cs typeface="Times New Roman" pitchFamily="18" charset="0"/>
          </a:endParaRPr>
        </a:p>
      </dgm:t>
    </dgm:pt>
    <dgm:pt modelId="{DC8F8FF8-E976-4C65-A3D8-E0F9AACFD01A}" type="pres">
      <dgm:prSet presAssocID="{BE5CC4C0-7BC9-4751-8239-31D2A44E3AA0}" presName="theList" presStyleCnt="0">
        <dgm:presLayoutVars>
          <dgm:dir/>
          <dgm:animLvl val="lvl"/>
          <dgm:resizeHandles val="exact"/>
        </dgm:presLayoutVars>
      </dgm:prSet>
      <dgm:spPr/>
      <dgm:t>
        <a:bodyPr/>
        <a:lstStyle/>
        <a:p>
          <a:endParaRPr lang="ru-RU"/>
        </a:p>
      </dgm:t>
    </dgm:pt>
    <dgm:pt modelId="{906C4994-CCD4-4762-B1D3-5F844E0B40E3}" type="pres">
      <dgm:prSet presAssocID="{E617A358-3D86-4440-9392-454436117B52}" presName="compNode" presStyleCnt="0"/>
      <dgm:spPr/>
      <dgm:t>
        <a:bodyPr/>
        <a:lstStyle/>
        <a:p>
          <a:endParaRPr lang="ru-RU"/>
        </a:p>
      </dgm:t>
    </dgm:pt>
    <dgm:pt modelId="{AF35D9C9-6C1E-4596-88A8-831F7611B1DB}" type="pres">
      <dgm:prSet presAssocID="{E617A358-3D86-4440-9392-454436117B52}" presName="aNode" presStyleLbl="bgShp" presStyleIdx="0" presStyleCnt="1" custLinFactNeighborY="-2111"/>
      <dgm:spPr/>
      <dgm:t>
        <a:bodyPr/>
        <a:lstStyle/>
        <a:p>
          <a:endParaRPr lang="ru-RU"/>
        </a:p>
      </dgm:t>
    </dgm:pt>
    <dgm:pt modelId="{757BE77E-F7D5-482E-AEC5-DBDD3DBB5107}" type="pres">
      <dgm:prSet presAssocID="{E617A358-3D86-4440-9392-454436117B52}" presName="textNode" presStyleLbl="bgShp" presStyleIdx="0" presStyleCnt="1"/>
      <dgm:spPr/>
      <dgm:t>
        <a:bodyPr/>
        <a:lstStyle/>
        <a:p>
          <a:endParaRPr lang="ru-RU"/>
        </a:p>
      </dgm:t>
    </dgm:pt>
    <dgm:pt modelId="{3F332F60-AB78-4E39-B5C9-2112A0F753CC}" type="pres">
      <dgm:prSet presAssocID="{E617A358-3D86-4440-9392-454436117B52}" presName="compChildNode" presStyleCnt="0"/>
      <dgm:spPr/>
      <dgm:t>
        <a:bodyPr/>
        <a:lstStyle/>
        <a:p>
          <a:endParaRPr lang="ru-RU"/>
        </a:p>
      </dgm:t>
    </dgm:pt>
    <dgm:pt modelId="{0A48A269-0A35-4CB6-84F5-ABC561138933}" type="pres">
      <dgm:prSet presAssocID="{E617A358-3D86-4440-9392-454436117B52}" presName="theInnerList" presStyleCnt="0"/>
      <dgm:spPr/>
      <dgm:t>
        <a:bodyPr/>
        <a:lstStyle/>
        <a:p>
          <a:endParaRPr lang="ru-RU"/>
        </a:p>
      </dgm:t>
    </dgm:pt>
    <dgm:pt modelId="{7493BA5A-365E-48C2-8DC6-51988B2E5CD7}" type="pres">
      <dgm:prSet presAssocID="{18C9F47C-9426-465C-A6E3-FABE9D4C329C}" presName="childNode" presStyleLbl="node1" presStyleIdx="0" presStyleCnt="2">
        <dgm:presLayoutVars>
          <dgm:bulletEnabled val="1"/>
        </dgm:presLayoutVars>
      </dgm:prSet>
      <dgm:spPr/>
      <dgm:t>
        <a:bodyPr/>
        <a:lstStyle/>
        <a:p>
          <a:endParaRPr lang="ru-RU"/>
        </a:p>
      </dgm:t>
    </dgm:pt>
    <dgm:pt modelId="{9B6404BC-A81F-4B18-AFDF-776C44D341BF}" type="pres">
      <dgm:prSet presAssocID="{18C9F47C-9426-465C-A6E3-FABE9D4C329C}" presName="aSpace2" presStyleCnt="0"/>
      <dgm:spPr/>
      <dgm:t>
        <a:bodyPr/>
        <a:lstStyle/>
        <a:p>
          <a:endParaRPr lang="ru-RU"/>
        </a:p>
      </dgm:t>
    </dgm:pt>
    <dgm:pt modelId="{13608A94-0FE7-4EF6-80D9-179BE1DD140C}" type="pres">
      <dgm:prSet presAssocID="{D926A9CB-DFC5-4DD4-8B47-A898E61D9F21}" presName="childNode" presStyleLbl="node1" presStyleIdx="1" presStyleCnt="2" custScaleY="179703">
        <dgm:presLayoutVars>
          <dgm:bulletEnabled val="1"/>
        </dgm:presLayoutVars>
      </dgm:prSet>
      <dgm:spPr/>
      <dgm:t>
        <a:bodyPr/>
        <a:lstStyle/>
        <a:p>
          <a:endParaRPr lang="ru-RU"/>
        </a:p>
      </dgm:t>
    </dgm:pt>
  </dgm:ptLst>
  <dgm:cxnLst>
    <dgm:cxn modelId="{402A759E-B3C6-4E6E-BCED-9342BECE40D9}" type="presOf" srcId="{18C9F47C-9426-465C-A6E3-FABE9D4C329C}" destId="{7493BA5A-365E-48C2-8DC6-51988B2E5CD7}" srcOrd="0" destOrd="0" presId="urn:microsoft.com/office/officeart/2005/8/layout/lProcess2"/>
    <dgm:cxn modelId="{43CB0D98-DEC0-443D-BF99-9322DD31A84A}" type="presOf" srcId="{D926A9CB-DFC5-4DD4-8B47-A898E61D9F21}" destId="{13608A94-0FE7-4EF6-80D9-179BE1DD140C}" srcOrd="0" destOrd="0" presId="urn:microsoft.com/office/officeart/2005/8/layout/lProcess2"/>
    <dgm:cxn modelId="{72686FB6-7CB4-4FB2-B177-DA91FF7CAC70}" type="presOf" srcId="{E617A358-3D86-4440-9392-454436117B52}" destId="{757BE77E-F7D5-482E-AEC5-DBDD3DBB5107}" srcOrd="1" destOrd="0" presId="urn:microsoft.com/office/officeart/2005/8/layout/lProcess2"/>
    <dgm:cxn modelId="{FC9CD5D0-617D-4C63-8EF0-53AB2CEFE823}" type="presOf" srcId="{BE5CC4C0-7BC9-4751-8239-31D2A44E3AA0}" destId="{DC8F8FF8-E976-4C65-A3D8-E0F9AACFD01A}" srcOrd="0" destOrd="0" presId="urn:microsoft.com/office/officeart/2005/8/layout/lProcess2"/>
    <dgm:cxn modelId="{729DB7A2-B333-41F1-B33F-F70C2A6B1DC9}" srcId="{BE5CC4C0-7BC9-4751-8239-31D2A44E3AA0}" destId="{E617A358-3D86-4440-9392-454436117B52}" srcOrd="0" destOrd="0" parTransId="{C74DA156-22D1-4929-9C23-819B02BD7F19}" sibTransId="{AD63510D-DCA5-4BE9-84FA-E2D6FB82EE55}"/>
    <dgm:cxn modelId="{04C57093-882F-40F9-9EBC-049624ABD5F5}" srcId="{E617A358-3D86-4440-9392-454436117B52}" destId="{D926A9CB-DFC5-4DD4-8B47-A898E61D9F21}" srcOrd="1" destOrd="0" parTransId="{5A2E13E6-FF3C-4855-BDAF-76759D70F486}" sibTransId="{79EE8588-ED13-4A7D-B0C5-AAE73C722928}"/>
    <dgm:cxn modelId="{71AF9CD2-C7EC-4223-A30E-2F92C70B8C82}" srcId="{E617A358-3D86-4440-9392-454436117B52}" destId="{18C9F47C-9426-465C-A6E3-FABE9D4C329C}" srcOrd="0" destOrd="0" parTransId="{7380F44D-79C3-4521-AE1B-78201F9C4361}" sibTransId="{DAC5F343-4D28-4EDA-871E-70849BE4D5B5}"/>
    <dgm:cxn modelId="{0484051C-8C2A-4D33-95CF-280B3CAE0278}" type="presOf" srcId="{E617A358-3D86-4440-9392-454436117B52}" destId="{AF35D9C9-6C1E-4596-88A8-831F7611B1DB}" srcOrd="0" destOrd="0" presId="urn:microsoft.com/office/officeart/2005/8/layout/lProcess2"/>
    <dgm:cxn modelId="{99B7EC7A-6CA9-4786-BA11-17F51A097DBC}" type="presParOf" srcId="{DC8F8FF8-E976-4C65-A3D8-E0F9AACFD01A}" destId="{906C4994-CCD4-4762-B1D3-5F844E0B40E3}" srcOrd="0" destOrd="0" presId="urn:microsoft.com/office/officeart/2005/8/layout/lProcess2"/>
    <dgm:cxn modelId="{E3CA0BC5-6497-43A2-9F26-E135E1907F26}" type="presParOf" srcId="{906C4994-CCD4-4762-B1D3-5F844E0B40E3}" destId="{AF35D9C9-6C1E-4596-88A8-831F7611B1DB}" srcOrd="0" destOrd="0" presId="urn:microsoft.com/office/officeart/2005/8/layout/lProcess2"/>
    <dgm:cxn modelId="{049F3D2C-03FA-4EEF-9954-0E27497246C7}" type="presParOf" srcId="{906C4994-CCD4-4762-B1D3-5F844E0B40E3}" destId="{757BE77E-F7D5-482E-AEC5-DBDD3DBB5107}" srcOrd="1" destOrd="0" presId="urn:microsoft.com/office/officeart/2005/8/layout/lProcess2"/>
    <dgm:cxn modelId="{105F499F-3418-4D93-BAEE-AC2608FB8C84}" type="presParOf" srcId="{906C4994-CCD4-4762-B1D3-5F844E0B40E3}" destId="{3F332F60-AB78-4E39-B5C9-2112A0F753CC}" srcOrd="2" destOrd="0" presId="urn:microsoft.com/office/officeart/2005/8/layout/lProcess2"/>
    <dgm:cxn modelId="{44813989-E133-432F-BE6F-0CEA8A76F69B}" type="presParOf" srcId="{3F332F60-AB78-4E39-B5C9-2112A0F753CC}" destId="{0A48A269-0A35-4CB6-84F5-ABC561138933}" srcOrd="0" destOrd="0" presId="urn:microsoft.com/office/officeart/2005/8/layout/lProcess2"/>
    <dgm:cxn modelId="{24A4BFF5-2650-4649-A9EE-C46F2014F2DE}" type="presParOf" srcId="{0A48A269-0A35-4CB6-84F5-ABC561138933}" destId="{7493BA5A-365E-48C2-8DC6-51988B2E5CD7}" srcOrd="0" destOrd="0" presId="urn:microsoft.com/office/officeart/2005/8/layout/lProcess2"/>
    <dgm:cxn modelId="{BBC1AF9C-02EC-4565-BE44-C3788BEA1812}" type="presParOf" srcId="{0A48A269-0A35-4CB6-84F5-ABC561138933}" destId="{9B6404BC-A81F-4B18-AFDF-776C44D341BF}" srcOrd="1" destOrd="0" presId="urn:microsoft.com/office/officeart/2005/8/layout/lProcess2"/>
    <dgm:cxn modelId="{FE2BFF0B-3F12-401E-83DC-8376FECCAF10}" type="presParOf" srcId="{0A48A269-0A35-4CB6-84F5-ABC561138933}" destId="{13608A94-0FE7-4EF6-80D9-179BE1DD140C}"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54ADDC-90EC-4CC6-AC62-902D8D233633}"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ru-RU"/>
        </a:p>
      </dgm:t>
    </dgm:pt>
    <dgm:pt modelId="{BCD3EA8B-8C0C-4F81-A190-8ACBE333E146}">
      <dgm:prSet phldrT="[Текст]" custT="1"/>
      <dgm:spPr/>
      <dgm:t>
        <a:bodyPr/>
        <a:lstStyle/>
        <a:p>
          <a:pPr algn="ctr"/>
          <a:r>
            <a:rPr lang="en-AU" sz="2200" b="1" i="1" smtClean="0">
              <a:latin typeface="Times New Roman" panose="02020603050405020304" pitchFamily="18" charset="0"/>
              <a:cs typeface="Times New Roman" panose="02020603050405020304" pitchFamily="18" charset="0"/>
            </a:rPr>
            <a:t>L'incapacité de travail</a:t>
          </a:r>
          <a:endParaRPr lang="ru-RU" sz="2200" b="1" i="1">
            <a:latin typeface="Times New Roman" pitchFamily="18" charset="0"/>
            <a:cs typeface="Times New Roman" pitchFamily="18" charset="0"/>
          </a:endParaRPr>
        </a:p>
      </dgm:t>
    </dgm:pt>
    <dgm:pt modelId="{BF0D5A55-46E8-4C3D-8126-32D8D6F237FE}" type="parTrans" cxnId="{CAA2887A-D317-411D-BA6E-85076EAF5A5D}">
      <dgm:prSet/>
      <dgm:spPr/>
      <dgm:t>
        <a:bodyPr/>
        <a:lstStyle/>
        <a:p>
          <a:pPr algn="just"/>
          <a:endParaRPr lang="ru-RU" sz="2200" b="0">
            <a:latin typeface="Times New Roman" pitchFamily="18" charset="0"/>
            <a:cs typeface="Times New Roman" pitchFamily="18" charset="0"/>
          </a:endParaRPr>
        </a:p>
      </dgm:t>
    </dgm:pt>
    <dgm:pt modelId="{B0C3F717-ED64-4D49-9C37-F7E0B0116087}" type="sibTrans" cxnId="{CAA2887A-D317-411D-BA6E-85076EAF5A5D}">
      <dgm:prSet/>
      <dgm:spPr/>
      <dgm:t>
        <a:bodyPr/>
        <a:lstStyle/>
        <a:p>
          <a:pPr algn="just"/>
          <a:endParaRPr lang="ru-RU" sz="2200" b="0">
            <a:latin typeface="Times New Roman" pitchFamily="18" charset="0"/>
            <a:cs typeface="Times New Roman" pitchFamily="18" charset="0"/>
          </a:endParaRPr>
        </a:p>
      </dgm:t>
    </dgm:pt>
    <dgm:pt modelId="{6CA0E7FB-6B1A-4A86-BF6E-B414552A0178}">
      <dgm:prSet phldrT="[Текст]" custT="1"/>
      <dgm:spPr/>
      <dgm:t>
        <a:bodyPr/>
        <a:lstStyle/>
        <a:p>
          <a:pPr algn="just"/>
          <a:r>
            <a:rPr lang="en-AU" sz="2200">
              <a:latin typeface="Times New Roman" pitchFamily="18" charset="0"/>
              <a:cs typeface="Times New Roman" pitchFamily="18" charset="0"/>
            </a:rPr>
            <a:t>l'état conditionné par la maladie, le trauma, ses conséquences ou d'autres raisons, quand l'exécution du travail professionnel est impossible entièrement ou partiellement pendant le temps limité ou constamment.</a:t>
          </a:r>
          <a:endParaRPr lang="ru-RU" sz="2200" b="0">
            <a:latin typeface="Times New Roman" pitchFamily="18" charset="0"/>
            <a:cs typeface="Times New Roman" pitchFamily="18" charset="0"/>
          </a:endParaRPr>
        </a:p>
      </dgm:t>
    </dgm:pt>
    <dgm:pt modelId="{8D04BA3E-72C8-4301-A71A-D933BF007BAD}" type="parTrans" cxnId="{BE466635-C805-48FA-8731-3BC0D9846A03}">
      <dgm:prSet/>
      <dgm:spPr/>
      <dgm:t>
        <a:bodyPr/>
        <a:lstStyle/>
        <a:p>
          <a:pPr algn="just"/>
          <a:endParaRPr lang="ru-RU" sz="2200" b="0">
            <a:latin typeface="Times New Roman" pitchFamily="18" charset="0"/>
            <a:cs typeface="Times New Roman" pitchFamily="18" charset="0"/>
          </a:endParaRPr>
        </a:p>
      </dgm:t>
    </dgm:pt>
    <dgm:pt modelId="{F957D2A0-9897-4017-8689-DFADBD1062C4}" type="sibTrans" cxnId="{BE466635-C805-48FA-8731-3BC0D9846A03}">
      <dgm:prSet/>
      <dgm:spPr/>
      <dgm:t>
        <a:bodyPr/>
        <a:lstStyle/>
        <a:p>
          <a:pPr algn="just"/>
          <a:endParaRPr lang="ru-RU" sz="2200" b="0">
            <a:latin typeface="Times New Roman" pitchFamily="18" charset="0"/>
            <a:cs typeface="Times New Roman" pitchFamily="18" charset="0"/>
          </a:endParaRPr>
        </a:p>
      </dgm:t>
    </dgm:pt>
    <dgm:pt modelId="{2E198304-BF00-4B56-A121-0B358722356B}" type="pres">
      <dgm:prSet presAssocID="{FF54ADDC-90EC-4CC6-AC62-902D8D233633}" presName="Name0" presStyleCnt="0">
        <dgm:presLayoutVars>
          <dgm:dir/>
          <dgm:animLvl val="lvl"/>
          <dgm:resizeHandles val="exact"/>
        </dgm:presLayoutVars>
      </dgm:prSet>
      <dgm:spPr/>
      <dgm:t>
        <a:bodyPr/>
        <a:lstStyle/>
        <a:p>
          <a:endParaRPr lang="ru-RU"/>
        </a:p>
      </dgm:t>
    </dgm:pt>
    <dgm:pt modelId="{9563767B-F112-44D9-AC7D-77BD5CFBF832}" type="pres">
      <dgm:prSet presAssocID="{BCD3EA8B-8C0C-4F81-A190-8ACBE333E146}" presName="composite" presStyleCnt="0"/>
      <dgm:spPr/>
      <dgm:t>
        <a:bodyPr/>
        <a:lstStyle/>
        <a:p>
          <a:endParaRPr lang="ru-RU"/>
        </a:p>
      </dgm:t>
    </dgm:pt>
    <dgm:pt modelId="{967A3F94-179C-42FC-8534-85377C12047C}" type="pres">
      <dgm:prSet presAssocID="{BCD3EA8B-8C0C-4F81-A190-8ACBE333E146}" presName="parTx" presStyleLbl="alignNode1" presStyleIdx="0" presStyleCnt="1" custScaleY="100000">
        <dgm:presLayoutVars>
          <dgm:chMax val="0"/>
          <dgm:chPref val="0"/>
          <dgm:bulletEnabled val="1"/>
        </dgm:presLayoutVars>
      </dgm:prSet>
      <dgm:spPr/>
      <dgm:t>
        <a:bodyPr/>
        <a:lstStyle/>
        <a:p>
          <a:endParaRPr lang="ru-RU"/>
        </a:p>
      </dgm:t>
    </dgm:pt>
    <dgm:pt modelId="{502FC795-E681-4AC8-BF5B-12436BFFE71F}" type="pres">
      <dgm:prSet presAssocID="{BCD3EA8B-8C0C-4F81-A190-8ACBE333E146}" presName="desTx" presStyleLbl="alignAccFollowNode1" presStyleIdx="0" presStyleCnt="1">
        <dgm:presLayoutVars>
          <dgm:bulletEnabled val="1"/>
        </dgm:presLayoutVars>
      </dgm:prSet>
      <dgm:spPr/>
      <dgm:t>
        <a:bodyPr/>
        <a:lstStyle/>
        <a:p>
          <a:endParaRPr lang="ru-RU"/>
        </a:p>
      </dgm:t>
    </dgm:pt>
  </dgm:ptLst>
  <dgm:cxnLst>
    <dgm:cxn modelId="{BE466635-C805-48FA-8731-3BC0D9846A03}" srcId="{BCD3EA8B-8C0C-4F81-A190-8ACBE333E146}" destId="{6CA0E7FB-6B1A-4A86-BF6E-B414552A0178}" srcOrd="0" destOrd="0" parTransId="{8D04BA3E-72C8-4301-A71A-D933BF007BAD}" sibTransId="{F957D2A0-9897-4017-8689-DFADBD1062C4}"/>
    <dgm:cxn modelId="{8DEE1B34-BD68-4768-8D32-8640745A848A}" type="presOf" srcId="{BCD3EA8B-8C0C-4F81-A190-8ACBE333E146}" destId="{967A3F94-179C-42FC-8534-85377C12047C}" srcOrd="0" destOrd="0" presId="urn:microsoft.com/office/officeart/2005/8/layout/hList1"/>
    <dgm:cxn modelId="{CAA2887A-D317-411D-BA6E-85076EAF5A5D}" srcId="{FF54ADDC-90EC-4CC6-AC62-902D8D233633}" destId="{BCD3EA8B-8C0C-4F81-A190-8ACBE333E146}" srcOrd="0" destOrd="0" parTransId="{BF0D5A55-46E8-4C3D-8126-32D8D6F237FE}" sibTransId="{B0C3F717-ED64-4D49-9C37-F7E0B0116087}"/>
    <dgm:cxn modelId="{4A920077-F12D-48D4-AFB9-39EDE2854216}" type="presOf" srcId="{FF54ADDC-90EC-4CC6-AC62-902D8D233633}" destId="{2E198304-BF00-4B56-A121-0B358722356B}" srcOrd="0" destOrd="0" presId="urn:microsoft.com/office/officeart/2005/8/layout/hList1"/>
    <dgm:cxn modelId="{54CB084D-9A19-41B6-80A1-A7E6BDB87FAA}" type="presOf" srcId="{6CA0E7FB-6B1A-4A86-BF6E-B414552A0178}" destId="{502FC795-E681-4AC8-BF5B-12436BFFE71F}" srcOrd="0" destOrd="0" presId="urn:microsoft.com/office/officeart/2005/8/layout/hList1"/>
    <dgm:cxn modelId="{91122B02-9FFE-4211-A1E3-1CD7296B2BA3}" type="presParOf" srcId="{2E198304-BF00-4B56-A121-0B358722356B}" destId="{9563767B-F112-44D9-AC7D-77BD5CFBF832}" srcOrd="0" destOrd="0" presId="urn:microsoft.com/office/officeart/2005/8/layout/hList1"/>
    <dgm:cxn modelId="{BCC6959B-4DF9-4A50-8F36-0192E6E79519}" type="presParOf" srcId="{9563767B-F112-44D9-AC7D-77BD5CFBF832}" destId="{967A3F94-179C-42FC-8534-85377C12047C}" srcOrd="0" destOrd="0" presId="urn:microsoft.com/office/officeart/2005/8/layout/hList1"/>
    <dgm:cxn modelId="{765E2C8E-AFA7-419C-92D5-A401EC2E02B1}" type="presParOf" srcId="{9563767B-F112-44D9-AC7D-77BD5CFBF832}" destId="{502FC795-E681-4AC8-BF5B-12436BFFE7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CED14-CC6D-4834-9512-C6F5367BE621}">
      <dsp:nvSpPr>
        <dsp:cNvPr id="0" name=""/>
        <dsp:cNvSpPr/>
      </dsp:nvSpPr>
      <dsp:spPr>
        <a:xfrm>
          <a:off x="0" y="0"/>
          <a:ext cx="8712968" cy="92475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b="1" i="1" kern="1200" dirty="0" smtClean="0">
              <a:latin typeface="Times New Roman" pitchFamily="18" charset="0"/>
              <a:cs typeface="Times New Roman" pitchFamily="18" charset="0"/>
            </a:rPr>
            <a:t>L'EXPERTISE </a:t>
          </a:r>
          <a:endParaRPr lang="ru-RU" sz="2200" b="1" i="1" kern="1200" dirty="0" smtClean="0">
            <a:latin typeface="Times New Roman" pitchFamily="18" charset="0"/>
            <a:cs typeface="Times New Roman" pitchFamily="18" charset="0"/>
          </a:endParaRPr>
        </a:p>
        <a:p>
          <a:pPr lvl="0" algn="ctr" defTabSz="977900">
            <a:lnSpc>
              <a:spcPct val="90000"/>
            </a:lnSpc>
            <a:spcBef>
              <a:spcPct val="0"/>
            </a:spcBef>
            <a:spcAft>
              <a:spcPct val="35000"/>
            </a:spcAft>
          </a:pPr>
          <a:r>
            <a:rPr lang="en-AU" sz="2200" b="1" i="1" kern="1200" dirty="0" smtClean="0">
              <a:latin typeface="Times New Roman" pitchFamily="18" charset="0"/>
              <a:cs typeface="Times New Roman" pitchFamily="18" charset="0"/>
            </a:rPr>
            <a:t>DE LA CAPACITÉ DE TRAVAIL</a:t>
          </a:r>
          <a:endParaRPr lang="ru-RU" sz="2200" kern="1200" dirty="0"/>
        </a:p>
      </dsp:txBody>
      <dsp:txXfrm>
        <a:off x="45143" y="45143"/>
        <a:ext cx="8622682" cy="834464"/>
      </dsp:txXfrm>
    </dsp:sp>
    <dsp:sp modelId="{1E2ECADA-8C5C-488D-8D73-9FE551CED568}">
      <dsp:nvSpPr>
        <dsp:cNvPr id="0" name=""/>
        <dsp:cNvSpPr/>
      </dsp:nvSpPr>
      <dsp:spPr>
        <a:xfrm>
          <a:off x="0" y="924751"/>
          <a:ext cx="8712968" cy="152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AU" sz="2200" kern="1200" dirty="0" err="1" smtClean="0">
              <a:latin typeface="Times New Roman" pitchFamily="18" charset="0"/>
              <a:cs typeface="Times New Roman" pitchFamily="18" charset="0"/>
            </a:rPr>
            <a:t>l'aspect</a:t>
          </a:r>
          <a:r>
            <a:rPr lang="en-AU" sz="2200" kern="1200" dirty="0" smtClean="0">
              <a:latin typeface="Times New Roman" pitchFamily="18" charset="0"/>
              <a:cs typeface="Times New Roman" pitchFamily="18" charset="0"/>
            </a:rPr>
            <a:t> de </a:t>
          </a:r>
          <a:r>
            <a:rPr lang="en-AU" sz="2200" kern="1200" dirty="0" err="1" smtClean="0">
              <a:latin typeface="Times New Roman" pitchFamily="18" charset="0"/>
              <a:cs typeface="Times New Roman" pitchFamily="18" charset="0"/>
            </a:rPr>
            <a:t>l'expertise</a:t>
          </a:r>
          <a:r>
            <a:rPr lang="en-AU" sz="2200" kern="1200" dirty="0" smtClean="0">
              <a:latin typeface="Times New Roman" pitchFamily="18" charset="0"/>
              <a:cs typeface="Times New Roman" pitchFamily="18" charset="0"/>
            </a:rPr>
            <a:t> </a:t>
          </a:r>
          <a:r>
            <a:rPr lang="en-AU" sz="2200" kern="1200" dirty="0" err="1" smtClean="0">
              <a:latin typeface="Times New Roman" pitchFamily="18" charset="0"/>
              <a:cs typeface="Times New Roman" pitchFamily="18" charset="0"/>
            </a:rPr>
            <a:t>médicale</a:t>
          </a:r>
          <a:r>
            <a:rPr lang="en-AU" sz="2200" kern="1200" dirty="0" smtClean="0">
              <a:latin typeface="Times New Roman" pitchFamily="18" charset="0"/>
              <a:cs typeface="Times New Roman" pitchFamily="18" charset="0"/>
            </a:rPr>
            <a:t> par la </a:t>
          </a:r>
          <a:r>
            <a:rPr lang="en-AU" sz="2200" kern="1200" dirty="0" err="1" smtClean="0">
              <a:latin typeface="Times New Roman" pitchFamily="18" charset="0"/>
              <a:cs typeface="Times New Roman" pitchFamily="18" charset="0"/>
            </a:rPr>
            <a:t>définition</a:t>
          </a:r>
          <a:r>
            <a:rPr lang="en-AU" sz="2200" kern="1200" dirty="0" smtClean="0">
              <a:latin typeface="Times New Roman" pitchFamily="18" charset="0"/>
              <a:cs typeface="Times New Roman" pitchFamily="18" charset="0"/>
            </a:rPr>
            <a:t> des raisons, la </a:t>
          </a:r>
          <a:r>
            <a:rPr lang="en-AU" sz="2200" kern="1200" dirty="0" err="1" smtClean="0">
              <a:latin typeface="Times New Roman" pitchFamily="18" charset="0"/>
              <a:cs typeface="Times New Roman" pitchFamily="18" charset="0"/>
            </a:rPr>
            <a:t>durée</a:t>
          </a:r>
          <a:r>
            <a:rPr lang="en-AU" sz="2200" kern="1200" dirty="0" smtClean="0">
              <a:latin typeface="Times New Roman" pitchFamily="18" charset="0"/>
              <a:cs typeface="Times New Roman" pitchFamily="18" charset="0"/>
            </a:rPr>
            <a:t> et le </a:t>
          </a:r>
          <a:r>
            <a:rPr lang="en-AU" sz="2200" kern="1200" dirty="0" err="1" smtClean="0">
              <a:latin typeface="Times New Roman" pitchFamily="18" charset="0"/>
              <a:cs typeface="Times New Roman" pitchFamily="18" charset="0"/>
            </a:rPr>
            <a:t>degré</a:t>
          </a:r>
          <a:r>
            <a:rPr lang="en-AU"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l'incapacité</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temporaire</a:t>
          </a:r>
          <a:r>
            <a:rPr lang="en-US" sz="2200" kern="1200" dirty="0" smtClean="0">
              <a:latin typeface="Times New Roman" pitchFamily="18" charset="0"/>
              <a:cs typeface="Times New Roman" pitchFamily="18" charset="0"/>
            </a:rPr>
            <a:t> de travail </a:t>
          </a:r>
          <a:r>
            <a:rPr lang="en-AU" sz="2200" kern="1200" dirty="0" err="1" smtClean="0">
              <a:latin typeface="Times New Roman" pitchFamily="18" charset="0"/>
              <a:cs typeface="Times New Roman" pitchFamily="18" charset="0"/>
            </a:rPr>
            <a:t>ou</a:t>
          </a:r>
          <a:r>
            <a:rPr lang="en-AU" sz="2200" kern="1200" dirty="0" smtClean="0">
              <a:latin typeface="Times New Roman" pitchFamily="18" charset="0"/>
              <a:cs typeface="Times New Roman" pitchFamily="18" charset="0"/>
            </a:rPr>
            <a:t> </a:t>
          </a:r>
          <a:r>
            <a:rPr lang="en-AU" sz="2200" kern="1200" dirty="0" err="1" smtClean="0">
              <a:latin typeface="Times New Roman" pitchFamily="18" charset="0"/>
              <a:cs typeface="Times New Roman" pitchFamily="18" charset="0"/>
            </a:rPr>
            <a:t>persistante</a:t>
          </a:r>
          <a:r>
            <a:rPr lang="en-AU" sz="2200" kern="1200" dirty="0" smtClean="0">
              <a:latin typeface="Times New Roman" pitchFamily="18" charset="0"/>
              <a:cs typeface="Times New Roman" pitchFamily="18" charset="0"/>
            </a:rPr>
            <a:t> </a:t>
          </a:r>
          <a:r>
            <a:rPr lang="en-AU" sz="2200" kern="1200" dirty="0" err="1" smtClean="0">
              <a:latin typeface="Times New Roman" pitchFamily="18" charset="0"/>
              <a:cs typeface="Times New Roman" pitchFamily="18" charset="0"/>
            </a:rPr>
            <a:t>en</a:t>
          </a:r>
          <a:r>
            <a:rPr lang="en-AU" sz="2200" kern="1200" dirty="0" smtClean="0">
              <a:latin typeface="Times New Roman" pitchFamily="18" charset="0"/>
              <a:cs typeface="Times New Roman" pitchFamily="18" charset="0"/>
            </a:rPr>
            <a:t> raison de la </a:t>
          </a:r>
          <a:r>
            <a:rPr lang="en-AU" sz="2200" kern="1200" dirty="0" err="1" smtClean="0">
              <a:latin typeface="Times New Roman" pitchFamily="18" charset="0"/>
              <a:cs typeface="Times New Roman" pitchFamily="18" charset="0"/>
            </a:rPr>
            <a:t>maladie</a:t>
          </a:r>
          <a:r>
            <a:rPr lang="en-AU" sz="2200" kern="1200" dirty="0" smtClean="0">
              <a:latin typeface="Times New Roman" pitchFamily="18" charset="0"/>
              <a:cs typeface="Times New Roman" pitchFamily="18" charset="0"/>
            </a:rPr>
            <a:t>, le trauma </a:t>
          </a:r>
          <a:r>
            <a:rPr lang="en-AU" sz="2200" kern="1200" dirty="0" err="1" smtClean="0">
              <a:latin typeface="Times New Roman" pitchFamily="18" charset="0"/>
              <a:cs typeface="Times New Roman" pitchFamily="18" charset="0"/>
            </a:rPr>
            <a:t>ou</a:t>
          </a:r>
          <a:r>
            <a:rPr lang="en-AU" sz="2200" kern="1200" dirty="0" smtClean="0">
              <a:latin typeface="Times New Roman" pitchFamily="18" charset="0"/>
              <a:cs typeface="Times New Roman" pitchFamily="18" charset="0"/>
            </a:rPr>
            <a:t> </a:t>
          </a:r>
          <a:r>
            <a:rPr lang="en-AU" sz="2200" kern="1200" dirty="0" err="1" smtClean="0">
              <a:latin typeface="Times New Roman" pitchFamily="18" charset="0"/>
              <a:cs typeface="Times New Roman" pitchFamily="18" charset="0"/>
            </a:rPr>
            <a:t>une</a:t>
          </a:r>
          <a:r>
            <a:rPr lang="en-AU" sz="2200" kern="1200" dirty="0" smtClean="0">
              <a:latin typeface="Times New Roman" pitchFamily="18" charset="0"/>
              <a:cs typeface="Times New Roman" pitchFamily="18" charset="0"/>
            </a:rPr>
            <a:t> </a:t>
          </a:r>
          <a:r>
            <a:rPr lang="en-AU" sz="2200" kern="1200" dirty="0" err="1" smtClean="0">
              <a:latin typeface="Times New Roman" pitchFamily="18" charset="0"/>
              <a:cs typeface="Times New Roman" pitchFamily="18" charset="0"/>
            </a:rPr>
            <a:t>autre</a:t>
          </a:r>
          <a:r>
            <a:rPr lang="en-AU" sz="2200" kern="1200" dirty="0" smtClean="0">
              <a:latin typeface="Times New Roman" pitchFamily="18" charset="0"/>
              <a:cs typeface="Times New Roman" pitchFamily="18" charset="0"/>
            </a:rPr>
            <a:t> raison, par la </a:t>
          </a:r>
          <a:r>
            <a:rPr lang="en-AU" sz="2200" kern="1200" dirty="0" err="1" smtClean="0">
              <a:latin typeface="Times New Roman" pitchFamily="18" charset="0"/>
              <a:cs typeface="Times New Roman" pitchFamily="18" charset="0"/>
            </a:rPr>
            <a:t>définition</a:t>
          </a:r>
          <a:r>
            <a:rPr lang="en-AU" sz="2200" kern="1200" dirty="0" smtClean="0">
              <a:latin typeface="Times New Roman" pitchFamily="18" charset="0"/>
              <a:cs typeface="Times New Roman" pitchFamily="18" charset="0"/>
            </a:rPr>
            <a:t> du </a:t>
          </a:r>
          <a:r>
            <a:rPr lang="en-AU" sz="2200" kern="1200" dirty="0" err="1" smtClean="0">
              <a:latin typeface="Times New Roman" pitchFamily="18" charset="0"/>
              <a:cs typeface="Times New Roman" pitchFamily="18" charset="0"/>
            </a:rPr>
            <a:t>besoin</a:t>
          </a:r>
          <a:r>
            <a:rPr lang="en-AU" sz="2200" kern="1200" dirty="0" smtClean="0">
              <a:latin typeface="Times New Roman" pitchFamily="18" charset="0"/>
              <a:cs typeface="Times New Roman" pitchFamily="18" charset="0"/>
            </a:rPr>
            <a:t> du patient </a:t>
          </a:r>
          <a:r>
            <a:rPr lang="en-AU" sz="2200" kern="1200" dirty="0" err="1" smtClean="0">
              <a:latin typeface="Times New Roman" pitchFamily="18" charset="0"/>
              <a:cs typeface="Times New Roman" pitchFamily="18" charset="0"/>
            </a:rPr>
            <a:t>en</a:t>
          </a:r>
          <a:r>
            <a:rPr lang="en-AU" sz="2200" kern="1200" dirty="0" smtClean="0">
              <a:latin typeface="Times New Roman" pitchFamily="18" charset="0"/>
              <a:cs typeface="Times New Roman" pitchFamily="18" charset="0"/>
            </a:rPr>
            <a:t> forme de </a:t>
          </a:r>
          <a:r>
            <a:rPr lang="en-AU" sz="2200" kern="1200" dirty="0" err="1" smtClean="0">
              <a:latin typeface="Times New Roman" pitchFamily="18" charset="0"/>
              <a:cs typeface="Times New Roman" pitchFamily="18" charset="0"/>
            </a:rPr>
            <a:t>l'assistance</a:t>
          </a:r>
          <a:r>
            <a:rPr lang="en-AU" sz="2200" kern="1200" dirty="0" smtClean="0">
              <a:latin typeface="Times New Roman" pitchFamily="18" charset="0"/>
              <a:cs typeface="Times New Roman" pitchFamily="18" charset="0"/>
            </a:rPr>
            <a:t> </a:t>
          </a:r>
          <a:r>
            <a:rPr lang="en-AU" sz="2200" kern="1200" dirty="0" err="1" smtClean="0">
              <a:latin typeface="Times New Roman" pitchFamily="18" charset="0"/>
              <a:cs typeface="Times New Roman" pitchFamily="18" charset="0"/>
            </a:rPr>
            <a:t>médicale</a:t>
          </a:r>
          <a:r>
            <a:rPr lang="en-AU" sz="2200" kern="1200" dirty="0" smtClean="0">
              <a:latin typeface="Times New Roman" pitchFamily="18" charset="0"/>
              <a:cs typeface="Times New Roman" pitchFamily="18" charset="0"/>
            </a:rPr>
            <a:t> et </a:t>
          </a:r>
          <a:r>
            <a:rPr lang="en-AU" sz="2200" kern="1200" dirty="0" err="1" smtClean="0">
              <a:latin typeface="Times New Roman" pitchFamily="18" charset="0"/>
              <a:cs typeface="Times New Roman" pitchFamily="18" charset="0"/>
            </a:rPr>
            <a:t>en</a:t>
          </a:r>
          <a:r>
            <a:rPr lang="en-AU" sz="2200" kern="1200" dirty="0" smtClean="0">
              <a:latin typeface="Times New Roman" pitchFamily="18" charset="0"/>
              <a:cs typeface="Times New Roman" pitchFamily="18" charset="0"/>
            </a:rPr>
            <a:t> </a:t>
          </a:r>
          <a:r>
            <a:rPr lang="en-AU" sz="2200" kern="1200" dirty="0" err="1" smtClean="0">
              <a:latin typeface="Times New Roman" pitchFamily="18" charset="0"/>
              <a:cs typeface="Times New Roman" pitchFamily="18" charset="0"/>
            </a:rPr>
            <a:t>mesures</a:t>
          </a:r>
          <a:r>
            <a:rPr lang="en-AU" sz="2200" kern="1200" dirty="0" smtClean="0">
              <a:latin typeface="Times New Roman" pitchFamily="18" charset="0"/>
              <a:cs typeface="Times New Roman" pitchFamily="18" charset="0"/>
            </a:rPr>
            <a:t> de la protection </a:t>
          </a:r>
          <a:r>
            <a:rPr lang="en-AU" sz="2200" kern="1200" dirty="0" err="1" smtClean="0">
              <a:latin typeface="Times New Roman" pitchFamily="18" charset="0"/>
              <a:cs typeface="Times New Roman" pitchFamily="18" charset="0"/>
            </a:rPr>
            <a:t>sociale</a:t>
          </a:r>
          <a:r>
            <a:rPr lang="en-AU" sz="2200" kern="1200" dirty="0" smtClean="0">
              <a:latin typeface="Times New Roman" pitchFamily="18" charset="0"/>
              <a:cs typeface="Times New Roman" pitchFamily="18" charset="0"/>
            </a:rPr>
            <a:t>.</a:t>
          </a:r>
          <a:endParaRPr lang="ru-RU" sz="2200" kern="1200" dirty="0"/>
        </a:p>
      </dsp:txBody>
      <dsp:txXfrm>
        <a:off x="0" y="924751"/>
        <a:ext cx="8712968" cy="1523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5D9C9-6C1E-4596-88A8-831F7611B1DB}">
      <dsp:nvSpPr>
        <dsp:cNvPr id="0" name=""/>
        <dsp:cNvSpPr/>
      </dsp:nvSpPr>
      <dsp:spPr>
        <a:xfrm>
          <a:off x="4148" y="0"/>
          <a:ext cx="8488646" cy="3888432"/>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b="1" i="0" kern="1200" smtClean="0">
              <a:latin typeface="Times New Roman" panose="02020603050405020304" pitchFamily="18" charset="0"/>
              <a:cs typeface="Times New Roman" panose="02020603050405020304" pitchFamily="18" charset="0"/>
            </a:rPr>
            <a:t>L'INCAPACITÉ DE TRAVAIL</a:t>
          </a:r>
          <a:endParaRPr lang="ru-RU" sz="2200" b="1" i="0" kern="1200">
            <a:latin typeface="Times New Roman" pitchFamily="18" charset="0"/>
            <a:cs typeface="Times New Roman" pitchFamily="18" charset="0"/>
          </a:endParaRPr>
        </a:p>
      </dsp:txBody>
      <dsp:txXfrm>
        <a:off x="4148" y="0"/>
        <a:ext cx="8488646" cy="1166529"/>
      </dsp:txXfrm>
    </dsp:sp>
    <dsp:sp modelId="{7493BA5A-365E-48C2-8DC6-51988B2E5CD7}">
      <dsp:nvSpPr>
        <dsp:cNvPr id="0" name=""/>
        <dsp:cNvSpPr/>
      </dsp:nvSpPr>
      <dsp:spPr>
        <a:xfrm>
          <a:off x="853013" y="1167668"/>
          <a:ext cx="6790916" cy="117241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a:latin typeface="Times New Roman" pitchFamily="18" charset="0"/>
              <a:cs typeface="Times New Roman" pitchFamily="18" charset="0"/>
            </a:rPr>
            <a:t>COMPLET - l'état, auquel la personne en conséquence de la maladie ou selon l'état de santé ne peut pas et ne doit pas accomplir aucun travail et a besoin du régime spécialisé médical</a:t>
          </a:r>
          <a:endParaRPr lang="ru-RU" sz="2200" kern="1200">
            <a:latin typeface="Times New Roman" pitchFamily="18" charset="0"/>
            <a:cs typeface="Times New Roman" pitchFamily="18" charset="0"/>
          </a:endParaRPr>
        </a:p>
      </dsp:txBody>
      <dsp:txXfrm>
        <a:off x="887352" y="1202007"/>
        <a:ext cx="6722238" cy="1103737"/>
      </dsp:txXfrm>
    </dsp:sp>
    <dsp:sp modelId="{13608A94-0FE7-4EF6-80D9-179BE1DD140C}">
      <dsp:nvSpPr>
        <dsp:cNvPr id="0" name=""/>
        <dsp:cNvSpPr/>
      </dsp:nvSpPr>
      <dsp:spPr>
        <a:xfrm>
          <a:off x="853013" y="2520455"/>
          <a:ext cx="6790916" cy="1172415"/>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a:latin typeface="Times New Roman" pitchFamily="18" charset="0"/>
              <a:cs typeface="Times New Roman" pitchFamily="18" charset="0"/>
            </a:rPr>
            <a:t>PARTIEL - l'état, quand la personne handicapés sans préjudice de la santé et les productions peut accomplir un autre ou ancien travail dans les autres conditions ou non au volume total</a:t>
          </a:r>
          <a:endParaRPr lang="ru-RU" sz="2200" kern="1200">
            <a:latin typeface="Times New Roman" pitchFamily="18" charset="0"/>
            <a:cs typeface="Times New Roman" pitchFamily="18" charset="0"/>
          </a:endParaRPr>
        </a:p>
      </dsp:txBody>
      <dsp:txXfrm>
        <a:off x="887352" y="2554794"/>
        <a:ext cx="6722238" cy="11037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CB90F-87A7-49C9-AF0A-31704201E614}">
      <dsp:nvSpPr>
        <dsp:cNvPr id="0" name=""/>
        <dsp:cNvSpPr/>
      </dsp:nvSpPr>
      <dsp:spPr>
        <a:xfrm>
          <a:off x="1738" y="0"/>
          <a:ext cx="2705046" cy="410445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AU" sz="2200" kern="1200">
              <a:latin typeface="Times New Roman" pitchFamily="18" charset="0"/>
              <a:cs typeface="Times New Roman" pitchFamily="18" charset="0"/>
            </a:rPr>
            <a:t>apte au travail, si la maladie n'empêche pas l'exécution des devoirs professionnels</a:t>
          </a:r>
          <a:endParaRPr lang="ru-RU" sz="2200" kern="1200">
            <a:latin typeface="Times New Roman" pitchFamily="18" charset="0"/>
            <a:cs typeface="Times New Roman" pitchFamily="18" charset="0"/>
          </a:endParaRPr>
        </a:p>
      </dsp:txBody>
      <dsp:txXfrm>
        <a:off x="1738" y="1641782"/>
        <a:ext cx="2705046" cy="1641782"/>
      </dsp:txXfrm>
    </dsp:sp>
    <dsp:sp modelId="{55674A53-DD14-4FEC-BA10-9328913FD8BF}">
      <dsp:nvSpPr>
        <dsp:cNvPr id="0" name=""/>
        <dsp:cNvSpPr/>
      </dsp:nvSpPr>
      <dsp:spPr>
        <a:xfrm>
          <a:off x="670870" y="246267"/>
          <a:ext cx="1366783" cy="13667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C44E03C-72CD-4DEA-8067-7C4B3C8DC82C}">
      <dsp:nvSpPr>
        <dsp:cNvPr id="0" name=""/>
        <dsp:cNvSpPr/>
      </dsp:nvSpPr>
      <dsp:spPr>
        <a:xfrm>
          <a:off x="2787936" y="0"/>
          <a:ext cx="2705046" cy="4104456"/>
        </a:xfrm>
        <a:prstGeom prst="roundRect">
          <a:avLst>
            <a:gd name="adj" fmla="val 1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AU" sz="2200" kern="1200">
              <a:latin typeface="Times New Roman" pitchFamily="18" charset="0"/>
              <a:cs typeface="Times New Roman" pitchFamily="18" charset="0"/>
            </a:rPr>
            <a:t>EN PRÉSENCE DE LA MALADIE LA PERSONNE PEUT ÊTRE:</a:t>
          </a:r>
          <a:endParaRPr lang="ru-RU" sz="2200" kern="1200">
            <a:latin typeface="Times New Roman" pitchFamily="18" charset="0"/>
            <a:cs typeface="Times New Roman" pitchFamily="18" charset="0"/>
          </a:endParaRPr>
        </a:p>
      </dsp:txBody>
      <dsp:txXfrm>
        <a:off x="2787936" y="1641782"/>
        <a:ext cx="2705046" cy="1641782"/>
      </dsp:txXfrm>
    </dsp:sp>
    <dsp:sp modelId="{D8ECB304-D44E-4A13-B0A0-3B8D74D6D900}">
      <dsp:nvSpPr>
        <dsp:cNvPr id="0" name=""/>
        <dsp:cNvSpPr/>
      </dsp:nvSpPr>
      <dsp:spPr>
        <a:xfrm>
          <a:off x="3519195" y="308394"/>
          <a:ext cx="1242529" cy="12425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A7CAC22-2309-459A-BCD6-3AA9849BFC89}">
      <dsp:nvSpPr>
        <dsp:cNvPr id="0" name=""/>
        <dsp:cNvSpPr/>
      </dsp:nvSpPr>
      <dsp:spPr>
        <a:xfrm>
          <a:off x="5574134" y="0"/>
          <a:ext cx="2705046" cy="4104456"/>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AU" sz="2200" kern="1200">
              <a:latin typeface="Times New Roman" panose="02020603050405020304" pitchFamily="18" charset="0"/>
              <a:cs typeface="Times New Roman" panose="02020603050405020304" pitchFamily="18" charset="0"/>
            </a:rPr>
            <a:t>handicapés</a:t>
          </a:r>
          <a:r>
            <a:rPr lang="ru-RU" sz="2200" kern="1200">
              <a:latin typeface="Times New Roman" panose="02020603050405020304" pitchFamily="18" charset="0"/>
              <a:cs typeface="Times New Roman" panose="02020603050405020304" pitchFamily="18" charset="0"/>
            </a:rPr>
            <a:t>,</a:t>
          </a:r>
          <a:r>
            <a:rPr lang="en-AU" sz="2200" kern="1200">
              <a:latin typeface="Times New Roman" panose="02020603050405020304" pitchFamily="18" charset="0"/>
              <a:cs typeface="Times New Roman" panose="02020603050405020304" pitchFamily="18" charset="0"/>
            </a:rPr>
            <a:t> si leur exécution est difficile ou impossible</a:t>
          </a:r>
          <a:r>
            <a:rPr lang="ru-RU" sz="2200" kern="1200">
              <a:latin typeface="Times New Roman" pitchFamily="18" charset="0"/>
              <a:cs typeface="Times New Roman" pitchFamily="18" charset="0"/>
            </a:rPr>
            <a:t> </a:t>
          </a:r>
        </a:p>
      </dsp:txBody>
      <dsp:txXfrm>
        <a:off x="5574134" y="1641782"/>
        <a:ext cx="2705046" cy="1641782"/>
      </dsp:txXfrm>
    </dsp:sp>
    <dsp:sp modelId="{5F1EF46D-0864-4831-A2DD-7CE597EF5556}">
      <dsp:nvSpPr>
        <dsp:cNvPr id="0" name=""/>
        <dsp:cNvSpPr/>
      </dsp:nvSpPr>
      <dsp:spPr>
        <a:xfrm>
          <a:off x="6243266" y="246267"/>
          <a:ext cx="1366783" cy="1366783"/>
        </a:xfrm>
        <a:prstGeom prst="ellipse">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C9664B4-ABDD-498C-B3F7-2E14F635AB98}">
      <dsp:nvSpPr>
        <dsp:cNvPr id="0" name=""/>
        <dsp:cNvSpPr/>
      </dsp:nvSpPr>
      <dsp:spPr>
        <a:xfrm>
          <a:off x="367881" y="3177284"/>
          <a:ext cx="7618446" cy="927171"/>
        </a:xfrm>
        <a:prstGeom prst="leftRightArrow">
          <a:avLst/>
        </a:prstGeom>
        <a:gradFill rotWithShape="0">
          <a:gsLst>
            <a:gs pos="0">
              <a:schemeClr val="accent4">
                <a:tint val="40000"/>
                <a:hueOff val="0"/>
                <a:satOff val="0"/>
                <a:lumOff val="0"/>
                <a:alphaOff val="0"/>
                <a:tint val="50000"/>
                <a:satMod val="300000"/>
              </a:schemeClr>
            </a:gs>
            <a:gs pos="35000">
              <a:schemeClr val="accent4">
                <a:tint val="40000"/>
                <a:hueOff val="0"/>
                <a:satOff val="0"/>
                <a:lumOff val="0"/>
                <a:alphaOff val="0"/>
                <a:tint val="37000"/>
                <a:satMod val="300000"/>
              </a:schemeClr>
            </a:gs>
            <a:gs pos="100000">
              <a:schemeClr val="accent4">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AA9A5-E7DF-42BF-B0B9-75E9E0A2332C}">
      <dsp:nvSpPr>
        <dsp:cNvPr id="0" name=""/>
        <dsp:cNvSpPr/>
      </dsp:nvSpPr>
      <dsp:spPr>
        <a:xfrm>
          <a:off x="807256" y="2895"/>
          <a:ext cx="3190762" cy="224477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AU" sz="2200" kern="1200">
              <a:latin typeface="Times New Roman" pitchFamily="18" charset="0"/>
              <a:cs typeface="Times New Roman" pitchFamily="18" charset="0"/>
            </a:rPr>
            <a:t>la prolongation maxima de l'activité de travail, la prophylaxie des maladies, la réduction du niveau de la morbidité et l'invalidité.</a:t>
          </a:r>
          <a:endParaRPr lang="ru-RU" sz="2200" kern="1200">
            <a:latin typeface="Times New Roman" pitchFamily="18" charset="0"/>
            <a:cs typeface="Times New Roman" pitchFamily="18" charset="0"/>
          </a:endParaRPr>
        </a:p>
      </dsp:txBody>
      <dsp:txXfrm>
        <a:off x="859854" y="55493"/>
        <a:ext cx="3085566" cy="2192172"/>
      </dsp:txXfrm>
    </dsp:sp>
    <dsp:sp modelId="{D611004B-DEE4-4A8F-BE33-FC830ECD269D}">
      <dsp:nvSpPr>
        <dsp:cNvPr id="0" name=""/>
        <dsp:cNvSpPr/>
      </dsp:nvSpPr>
      <dsp:spPr>
        <a:xfrm>
          <a:off x="775831" y="2201363"/>
          <a:ext cx="3230636" cy="117256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3820" tIns="0" rIns="27940" bIns="0" numCol="1" spcCol="1270" anchor="ctr" anchorCtr="0">
          <a:noAutofit/>
        </a:bodyPr>
        <a:lstStyle/>
        <a:p>
          <a:pPr lvl="0" algn="ctr" defTabSz="977900">
            <a:lnSpc>
              <a:spcPct val="90000"/>
            </a:lnSpc>
            <a:spcBef>
              <a:spcPct val="0"/>
            </a:spcBef>
            <a:spcAft>
              <a:spcPct val="35000"/>
            </a:spcAft>
          </a:pPr>
          <a:r>
            <a:rPr lang="en-AU" sz="2200" b="1" kern="1200">
              <a:latin typeface="Times New Roman" pitchFamily="18" charset="0"/>
              <a:cs typeface="Times New Roman" pitchFamily="18" charset="0"/>
            </a:rPr>
            <a:t>Le but de l'expertise de la capacité de travail</a:t>
          </a:r>
          <a:endParaRPr lang="ru-RU" sz="2200" b="1" kern="1200">
            <a:latin typeface="Times New Roman" pitchFamily="18" charset="0"/>
            <a:cs typeface="Times New Roman" pitchFamily="18" charset="0"/>
          </a:endParaRPr>
        </a:p>
      </dsp:txBody>
      <dsp:txXfrm>
        <a:off x="775831" y="2201363"/>
        <a:ext cx="2275096" cy="1172568"/>
      </dsp:txXfrm>
    </dsp:sp>
    <dsp:sp modelId="{2390DD81-E7F4-4AC0-AD7F-2DFED4889E65}">
      <dsp:nvSpPr>
        <dsp:cNvPr id="0" name=""/>
        <dsp:cNvSpPr/>
      </dsp:nvSpPr>
      <dsp:spPr>
        <a:xfrm>
          <a:off x="3101840" y="2400987"/>
          <a:ext cx="1052501" cy="1052501"/>
        </a:xfrm>
        <a:prstGeom prst="ellipse">
          <a:avLst/>
        </a:prstGeom>
        <a:blipFill rotWithShape="0">
          <a:blip xmlns:r="http://schemas.openxmlformats.org/officeDocument/2006/relationships" r:embed="rId1"/>
          <a:stretch>
            <a:fillRect/>
          </a:stretch>
        </a:blip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5E4751-50FE-4323-B9E7-72E8D58C6D83}">
      <dsp:nvSpPr>
        <dsp:cNvPr id="0" name=""/>
        <dsp:cNvSpPr/>
      </dsp:nvSpPr>
      <dsp:spPr>
        <a:xfrm>
          <a:off x="4416354" y="2895"/>
          <a:ext cx="3227148" cy="224477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AU" sz="2200" kern="1200">
              <a:latin typeface="Times New Roman" pitchFamily="18" charset="0"/>
              <a:cs typeface="Times New Roman" pitchFamily="18" charset="0"/>
            </a:rPr>
            <a:t>est défini par la structure du préjudice économique (direct et indirect) de la morbidité avec la perte de la capacité temporaire de travail et l'invalidité.</a:t>
          </a:r>
          <a:endParaRPr lang="ru-RU" sz="2200" kern="1200">
            <a:latin typeface="Times New Roman" pitchFamily="18" charset="0"/>
            <a:cs typeface="Times New Roman" pitchFamily="18" charset="0"/>
          </a:endParaRPr>
        </a:p>
      </dsp:txBody>
      <dsp:txXfrm>
        <a:off x="4468952" y="55493"/>
        <a:ext cx="3121952" cy="2192172"/>
      </dsp:txXfrm>
    </dsp:sp>
    <dsp:sp modelId="{DE4D35FE-4C42-4F69-A1BA-8E431F9FD5BC}">
      <dsp:nvSpPr>
        <dsp:cNvPr id="0" name=""/>
        <dsp:cNvSpPr/>
      </dsp:nvSpPr>
      <dsp:spPr>
        <a:xfrm>
          <a:off x="4409348" y="2217791"/>
          <a:ext cx="3229674" cy="1133185"/>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3820" tIns="0" rIns="27940" bIns="0" numCol="1" spcCol="1270" anchor="ctr" anchorCtr="0">
          <a:noAutofit/>
        </a:bodyPr>
        <a:lstStyle/>
        <a:p>
          <a:pPr lvl="0" algn="ctr" defTabSz="977900">
            <a:lnSpc>
              <a:spcPct val="90000"/>
            </a:lnSpc>
            <a:spcBef>
              <a:spcPct val="0"/>
            </a:spcBef>
            <a:spcAft>
              <a:spcPct val="35000"/>
            </a:spcAft>
          </a:pPr>
          <a:r>
            <a:rPr lang="en-AU" sz="2200" b="1" kern="1200">
              <a:latin typeface="Times New Roman" pitchFamily="18" charset="0"/>
              <a:cs typeface="Times New Roman" pitchFamily="18" charset="0"/>
            </a:rPr>
            <a:t>L'actualité de l'expertise de la capacité de travail</a:t>
          </a:r>
          <a:endParaRPr lang="ru-RU" sz="2200" b="1" kern="1200">
            <a:latin typeface="Times New Roman" pitchFamily="18" charset="0"/>
            <a:cs typeface="Times New Roman" pitchFamily="18" charset="0"/>
          </a:endParaRPr>
        </a:p>
      </dsp:txBody>
      <dsp:txXfrm>
        <a:off x="4409348" y="2217791"/>
        <a:ext cx="2274418" cy="1133185"/>
      </dsp:txXfrm>
    </dsp:sp>
    <dsp:sp modelId="{5472091E-69DB-4806-9D11-C1530FFC2269}">
      <dsp:nvSpPr>
        <dsp:cNvPr id="0" name=""/>
        <dsp:cNvSpPr/>
      </dsp:nvSpPr>
      <dsp:spPr>
        <a:xfrm>
          <a:off x="6775020" y="2403882"/>
          <a:ext cx="1052501" cy="1052501"/>
        </a:xfrm>
        <a:prstGeom prst="ellipse">
          <a:avLst/>
        </a:prstGeom>
        <a:blipFill rotWithShape="0">
          <a:blip xmlns:r="http://schemas.openxmlformats.org/officeDocument/2006/relationships" r:embed="rId1"/>
          <a:stretch>
            <a:fillRect/>
          </a:stretch>
        </a:blip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7CC69-9A59-4096-B503-2B6B5ACFECE7}">
      <dsp:nvSpPr>
        <dsp:cNvPr id="0" name=""/>
        <dsp:cNvSpPr/>
      </dsp:nvSpPr>
      <dsp:spPr>
        <a:xfrm>
          <a:off x="0" y="0"/>
          <a:ext cx="3828684" cy="1195332"/>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smtClean="0">
              <a:latin typeface="Times New Roman" pitchFamily="18" charset="0"/>
              <a:cs typeface="Times New Roman" pitchFamily="18" charset="0"/>
            </a:rPr>
            <a:t>LE PRÉJUDICE DIRECT ÉCONOMIQUE</a:t>
          </a:r>
          <a:endParaRPr lang="ru-RU" sz="2200" kern="1200">
            <a:latin typeface="Times New Roman" pitchFamily="18" charset="0"/>
            <a:cs typeface="Times New Roman" pitchFamily="18" charset="0"/>
          </a:endParaRPr>
        </a:p>
      </dsp:txBody>
      <dsp:txXfrm>
        <a:off x="35010" y="35010"/>
        <a:ext cx="3758664" cy="1125312"/>
      </dsp:txXfrm>
    </dsp:sp>
    <dsp:sp modelId="{1213F40D-24F6-4F6A-96BB-9380B11BB7B2}">
      <dsp:nvSpPr>
        <dsp:cNvPr id="0" name=""/>
        <dsp:cNvSpPr/>
      </dsp:nvSpPr>
      <dsp:spPr>
        <a:xfrm>
          <a:off x="4532859" y="0"/>
          <a:ext cx="3964084" cy="1195332"/>
        </a:xfrm>
        <a:prstGeom prst="roundRect">
          <a:avLst>
            <a:gd name="adj" fmla="val 10000"/>
          </a:avLst>
        </a:prstGeom>
        <a:solidFill>
          <a:schemeClr val="accent3">
            <a:tint val="40000"/>
            <a:alpha val="90000"/>
            <a:hueOff val="3572283"/>
            <a:satOff val="-4598"/>
            <a:lumOff val="-358"/>
            <a:alphaOff val="0"/>
          </a:schemeClr>
        </a:solidFill>
        <a:ln w="9525" cap="flat" cmpd="sng" algn="ctr">
          <a:solidFill>
            <a:schemeClr val="accent3">
              <a:tint val="40000"/>
              <a:alpha val="90000"/>
              <a:hueOff val="3572283"/>
              <a:satOff val="-4598"/>
              <a:lumOff val="-3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smtClean="0">
              <a:latin typeface="Times New Roman" pitchFamily="18" charset="0"/>
              <a:cs typeface="Times New Roman" pitchFamily="18" charset="0"/>
            </a:rPr>
            <a:t>LE PRÉJUDICE INDIRECT ÉCONOMIQUE</a:t>
          </a:r>
          <a:endParaRPr lang="ru-RU" sz="2200" kern="1200">
            <a:latin typeface="Times New Roman" pitchFamily="18" charset="0"/>
            <a:cs typeface="Times New Roman" pitchFamily="18" charset="0"/>
          </a:endParaRPr>
        </a:p>
      </dsp:txBody>
      <dsp:txXfrm>
        <a:off x="4567869" y="35010"/>
        <a:ext cx="3894064" cy="1125312"/>
      </dsp:txXfrm>
    </dsp:sp>
    <dsp:sp modelId="{584D39A0-818F-4E90-A68A-45703F6561E2}">
      <dsp:nvSpPr>
        <dsp:cNvPr id="0" name=""/>
        <dsp:cNvSpPr/>
      </dsp:nvSpPr>
      <dsp:spPr>
        <a:xfrm>
          <a:off x="2804946" y="5083073"/>
          <a:ext cx="2887051" cy="890681"/>
        </a:xfrm>
        <a:prstGeom prst="triangle">
          <a:avLst/>
        </a:prstGeom>
        <a:solidFill>
          <a:schemeClr val="accent3">
            <a:tint val="40000"/>
            <a:alpha val="90000"/>
            <a:hueOff val="7144567"/>
            <a:satOff val="-9195"/>
            <a:lumOff val="-717"/>
            <a:alphaOff val="0"/>
          </a:schemeClr>
        </a:solidFill>
        <a:ln w="9525" cap="flat" cmpd="sng" algn="ctr">
          <a:solidFill>
            <a:schemeClr val="accent3">
              <a:tint val="40000"/>
              <a:alpha val="90000"/>
              <a:hueOff val="7144567"/>
              <a:satOff val="-9195"/>
              <a:lumOff val="-717"/>
              <a:alphaOff val="0"/>
            </a:schemeClr>
          </a:solidFill>
          <a:prstDash val="solid"/>
        </a:ln>
        <a:effectLst/>
      </dsp:spPr>
      <dsp:style>
        <a:lnRef idx="1">
          <a:scrgbClr r="0" g="0" b="0"/>
        </a:lnRef>
        <a:fillRef idx="1">
          <a:scrgbClr r="0" g="0" b="0"/>
        </a:fillRef>
        <a:effectRef idx="0">
          <a:scrgbClr r="0" g="0" b="0"/>
        </a:effectRef>
        <a:fontRef idx="minor"/>
      </dsp:style>
    </dsp:sp>
    <dsp:sp modelId="{FC4530DF-75F8-45C6-93DE-E2E48A79A2ED}">
      <dsp:nvSpPr>
        <dsp:cNvPr id="0" name=""/>
        <dsp:cNvSpPr/>
      </dsp:nvSpPr>
      <dsp:spPr>
        <a:xfrm rot="21360000">
          <a:off x="638869" y="4631721"/>
          <a:ext cx="7219205" cy="504816"/>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dsp:spPr>
      <dsp:style>
        <a:lnRef idx="1">
          <a:scrgbClr r="0" g="0" b="0"/>
        </a:lnRef>
        <a:fillRef idx="1">
          <a:scrgbClr r="0" g="0" b="0"/>
        </a:fillRef>
        <a:effectRef idx="0">
          <a:scrgbClr r="0" g="0" b="0"/>
        </a:effectRef>
        <a:fontRef idx="minor"/>
      </dsp:style>
    </dsp:sp>
    <dsp:sp modelId="{833673BA-7891-48D9-825B-5AC253119BCE}">
      <dsp:nvSpPr>
        <dsp:cNvPr id="0" name=""/>
        <dsp:cNvSpPr/>
      </dsp:nvSpPr>
      <dsp:spPr>
        <a:xfrm rot="21360000">
          <a:off x="54144" y="3062608"/>
          <a:ext cx="3967048" cy="169092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smtClean="0">
              <a:latin typeface="Times New Roman" pitchFamily="18" charset="0"/>
              <a:cs typeface="Times New Roman" pitchFamily="18" charset="0"/>
            </a:rPr>
            <a:t>le paiement des allocations selon </a:t>
          </a:r>
          <a:r>
            <a:rPr lang="en-US" sz="2200" kern="1200" smtClean="0">
              <a:latin typeface="Times New Roman" pitchFamily="18" charset="0"/>
              <a:cs typeface="Times New Roman" pitchFamily="18" charset="0"/>
            </a:rPr>
            <a:t>l'incapacité temporaire de travail </a:t>
          </a:r>
          <a:r>
            <a:rPr lang="en-AU" sz="2200" kern="1200" smtClean="0">
              <a:latin typeface="Times New Roman" pitchFamily="18" charset="0"/>
              <a:cs typeface="Times New Roman" pitchFamily="18" charset="0"/>
            </a:rPr>
            <a:t>, la pension d'invalide</a:t>
          </a:r>
          <a:endParaRPr lang="ru-RU" sz="2200" kern="1200">
            <a:latin typeface="Times New Roman" pitchFamily="18" charset="0"/>
            <a:cs typeface="Times New Roman" pitchFamily="18" charset="0"/>
          </a:endParaRPr>
        </a:p>
      </dsp:txBody>
      <dsp:txXfrm>
        <a:off x="136688" y="3145152"/>
        <a:ext cx="3801960" cy="1525835"/>
      </dsp:txXfrm>
    </dsp:sp>
    <dsp:sp modelId="{FA25E690-F7B3-41F1-98AE-C9751CA97260}">
      <dsp:nvSpPr>
        <dsp:cNvPr id="0" name=""/>
        <dsp:cNvSpPr/>
      </dsp:nvSpPr>
      <dsp:spPr>
        <a:xfrm rot="21360000">
          <a:off x="419374" y="1582026"/>
          <a:ext cx="3073488" cy="1370523"/>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smtClean="0">
              <a:latin typeface="Times New Roman" pitchFamily="18" charset="0"/>
              <a:cs typeface="Times New Roman" pitchFamily="18" charset="0"/>
            </a:rPr>
            <a:t>les dépenses pour le traitement, la prophylaxie</a:t>
          </a:r>
          <a:endParaRPr lang="ru-RU" sz="2200" kern="1200">
            <a:latin typeface="Times New Roman" pitchFamily="18" charset="0"/>
            <a:cs typeface="Times New Roman" pitchFamily="18" charset="0"/>
          </a:endParaRPr>
        </a:p>
      </dsp:txBody>
      <dsp:txXfrm>
        <a:off x="486277" y="1648929"/>
        <a:ext cx="2939682" cy="1236717"/>
      </dsp:txXfrm>
    </dsp:sp>
    <dsp:sp modelId="{7BD371B1-002E-4E7E-8CB5-A1F0379927C3}">
      <dsp:nvSpPr>
        <dsp:cNvPr id="0" name=""/>
        <dsp:cNvSpPr/>
      </dsp:nvSpPr>
      <dsp:spPr>
        <a:xfrm rot="21360000">
          <a:off x="4597396" y="1964057"/>
          <a:ext cx="3560538" cy="2490519"/>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smtClean="0">
              <a:latin typeface="Times New Roman" pitchFamily="18" charset="0"/>
              <a:cs typeface="Times New Roman" pitchFamily="18" charset="0"/>
            </a:rPr>
            <a:t>les pertes économiques liées à la réduction de la productivité du travail à la suite de la maladie, l'invalidité et la mort</a:t>
          </a:r>
          <a:endParaRPr lang="ru-RU" sz="2200" kern="1200" dirty="0">
            <a:latin typeface="Times New Roman" pitchFamily="18" charset="0"/>
            <a:cs typeface="Times New Roman" pitchFamily="18" charset="0"/>
          </a:endParaRPr>
        </a:p>
      </dsp:txBody>
      <dsp:txXfrm>
        <a:off x="4718973" y="2085634"/>
        <a:ext cx="3317384" cy="2247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E96CA-3CCE-401A-B6CA-701ED8C437C8}">
      <dsp:nvSpPr>
        <dsp:cNvPr id="0" name=""/>
        <dsp:cNvSpPr/>
      </dsp:nvSpPr>
      <dsp:spPr>
        <a:xfrm>
          <a:off x="5747797" y="1892501"/>
          <a:ext cx="234450" cy="1826886"/>
        </a:xfrm>
        <a:custGeom>
          <a:avLst/>
          <a:gdLst/>
          <a:ahLst/>
          <a:cxnLst/>
          <a:rect l="0" t="0" r="0" b="0"/>
          <a:pathLst>
            <a:path>
              <a:moveTo>
                <a:pt x="0" y="0"/>
              </a:moveTo>
              <a:lnTo>
                <a:pt x="0" y="1826886"/>
              </a:lnTo>
              <a:lnTo>
                <a:pt x="234450" y="182688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27F3D-156B-4146-828C-25DE0BFA0703}">
      <dsp:nvSpPr>
        <dsp:cNvPr id="0" name=""/>
        <dsp:cNvSpPr/>
      </dsp:nvSpPr>
      <dsp:spPr>
        <a:xfrm>
          <a:off x="4197113" y="782770"/>
          <a:ext cx="2175884" cy="328230"/>
        </a:xfrm>
        <a:custGeom>
          <a:avLst/>
          <a:gdLst/>
          <a:ahLst/>
          <a:cxnLst/>
          <a:rect l="0" t="0" r="0" b="0"/>
          <a:pathLst>
            <a:path>
              <a:moveTo>
                <a:pt x="0" y="0"/>
              </a:moveTo>
              <a:lnTo>
                <a:pt x="0" y="164115"/>
              </a:lnTo>
              <a:lnTo>
                <a:pt x="2175884" y="164115"/>
              </a:lnTo>
              <a:lnTo>
                <a:pt x="2175884" y="3282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209574-D50F-4136-8620-D9EFC2A38743}">
      <dsp:nvSpPr>
        <dsp:cNvPr id="0" name=""/>
        <dsp:cNvSpPr/>
      </dsp:nvSpPr>
      <dsp:spPr>
        <a:xfrm>
          <a:off x="3394513" y="1892501"/>
          <a:ext cx="292202" cy="2385581"/>
        </a:xfrm>
        <a:custGeom>
          <a:avLst/>
          <a:gdLst/>
          <a:ahLst/>
          <a:cxnLst/>
          <a:rect l="0" t="0" r="0" b="0"/>
          <a:pathLst>
            <a:path>
              <a:moveTo>
                <a:pt x="0" y="0"/>
              </a:moveTo>
              <a:lnTo>
                <a:pt x="0" y="2385581"/>
              </a:lnTo>
              <a:lnTo>
                <a:pt x="292202" y="23855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F8AE5-D210-4757-B2C4-31E44FFCACA8}">
      <dsp:nvSpPr>
        <dsp:cNvPr id="0" name=""/>
        <dsp:cNvSpPr/>
      </dsp:nvSpPr>
      <dsp:spPr>
        <a:xfrm>
          <a:off x="4127999" y="782770"/>
          <a:ext cx="91440" cy="328230"/>
        </a:xfrm>
        <a:custGeom>
          <a:avLst/>
          <a:gdLst/>
          <a:ahLst/>
          <a:cxnLst/>
          <a:rect l="0" t="0" r="0" b="0"/>
          <a:pathLst>
            <a:path>
              <a:moveTo>
                <a:pt x="69114" y="0"/>
              </a:moveTo>
              <a:lnTo>
                <a:pt x="69114" y="164115"/>
              </a:lnTo>
              <a:lnTo>
                <a:pt x="45720" y="164115"/>
              </a:lnTo>
              <a:lnTo>
                <a:pt x="45720" y="3282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8EB10A-7146-44CA-8B10-200906B2B9C8}">
      <dsp:nvSpPr>
        <dsp:cNvPr id="0" name=""/>
        <dsp:cNvSpPr/>
      </dsp:nvSpPr>
      <dsp:spPr>
        <a:xfrm>
          <a:off x="1396028" y="1892501"/>
          <a:ext cx="234450" cy="2202960"/>
        </a:xfrm>
        <a:custGeom>
          <a:avLst/>
          <a:gdLst/>
          <a:ahLst/>
          <a:cxnLst/>
          <a:rect l="0" t="0" r="0" b="0"/>
          <a:pathLst>
            <a:path>
              <a:moveTo>
                <a:pt x="0" y="0"/>
              </a:moveTo>
              <a:lnTo>
                <a:pt x="0" y="2202960"/>
              </a:lnTo>
              <a:lnTo>
                <a:pt x="234450" y="2202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B07EF-9EEA-44FB-B74F-09802070004F}">
      <dsp:nvSpPr>
        <dsp:cNvPr id="0" name=""/>
        <dsp:cNvSpPr/>
      </dsp:nvSpPr>
      <dsp:spPr>
        <a:xfrm>
          <a:off x="2021228" y="782770"/>
          <a:ext cx="2175884" cy="328230"/>
        </a:xfrm>
        <a:custGeom>
          <a:avLst/>
          <a:gdLst/>
          <a:ahLst/>
          <a:cxnLst/>
          <a:rect l="0" t="0" r="0" b="0"/>
          <a:pathLst>
            <a:path>
              <a:moveTo>
                <a:pt x="2175884" y="0"/>
              </a:moveTo>
              <a:lnTo>
                <a:pt x="2175884" y="164115"/>
              </a:lnTo>
              <a:lnTo>
                <a:pt x="0" y="164115"/>
              </a:lnTo>
              <a:lnTo>
                <a:pt x="0" y="3282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FEE941-853D-4E09-BEC0-2E419772FE84}">
      <dsp:nvSpPr>
        <dsp:cNvPr id="0" name=""/>
        <dsp:cNvSpPr/>
      </dsp:nvSpPr>
      <dsp:spPr>
        <a:xfrm>
          <a:off x="2149652" y="1270"/>
          <a:ext cx="4094921" cy="7815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i="0" kern="1200">
              <a:latin typeface="Times New Roman" pitchFamily="18" charset="0"/>
              <a:cs typeface="Times New Roman" pitchFamily="18" charset="0"/>
            </a:rPr>
            <a:t>Principes d</a:t>
          </a:r>
          <a:r>
            <a:rPr lang="en-AU" sz="2000" kern="1200">
              <a:latin typeface="Times New Roman" panose="02020603050405020304" pitchFamily="18" charset="0"/>
              <a:cs typeface="Times New Roman" panose="02020603050405020304" pitchFamily="18" charset="0"/>
            </a:rPr>
            <a:t>'</a:t>
          </a:r>
          <a:r>
            <a:rPr lang="en-AU" sz="2000" b="1" i="0" kern="1200">
              <a:latin typeface="Times New Roman" pitchFamily="18" charset="0"/>
              <a:cs typeface="Times New Roman" pitchFamily="18" charset="0"/>
            </a:rPr>
            <a:t>organisation de l</a:t>
          </a:r>
          <a:r>
            <a:rPr lang="en-AU" sz="2000" kern="1200">
              <a:latin typeface="Times New Roman" panose="02020603050405020304" pitchFamily="18" charset="0"/>
              <a:cs typeface="Times New Roman" panose="02020603050405020304" pitchFamily="18" charset="0"/>
            </a:rPr>
            <a:t>'</a:t>
          </a:r>
          <a:r>
            <a:rPr lang="en-AU" sz="2000" b="1" i="0" kern="1200">
              <a:latin typeface="Times New Roman" pitchFamily="18" charset="0"/>
              <a:cs typeface="Times New Roman" pitchFamily="18" charset="0"/>
            </a:rPr>
            <a:t>expertise de la capacité de travail</a:t>
          </a:r>
          <a:endParaRPr lang="ru-RU" sz="2000" b="1" i="0" kern="1200">
            <a:latin typeface="Times New Roman" pitchFamily="18" charset="0"/>
            <a:cs typeface="Times New Roman" pitchFamily="18" charset="0"/>
          </a:endParaRPr>
        </a:p>
      </dsp:txBody>
      <dsp:txXfrm>
        <a:off x="2149652" y="1270"/>
        <a:ext cx="4094921" cy="781500"/>
      </dsp:txXfrm>
    </dsp:sp>
    <dsp:sp modelId="{46E2500C-C47D-4D20-8A2E-41F89A71D117}">
      <dsp:nvSpPr>
        <dsp:cNvPr id="0" name=""/>
        <dsp:cNvSpPr/>
      </dsp:nvSpPr>
      <dsp:spPr>
        <a:xfrm>
          <a:off x="1239727" y="1111001"/>
          <a:ext cx="1563000" cy="7815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0" kern="1200">
              <a:latin typeface="Times New Roman" pitchFamily="18" charset="0"/>
              <a:cs typeface="Times New Roman" pitchFamily="18" charset="0"/>
            </a:rPr>
            <a:t>Le caractère d'Etat</a:t>
          </a:r>
          <a:endParaRPr lang="ru-RU" sz="2000" b="0" kern="1200">
            <a:latin typeface="Times New Roman" pitchFamily="18" charset="0"/>
            <a:cs typeface="Times New Roman" pitchFamily="18" charset="0"/>
          </a:endParaRPr>
        </a:p>
      </dsp:txBody>
      <dsp:txXfrm>
        <a:off x="1239727" y="1111001"/>
        <a:ext cx="1563000" cy="781500"/>
      </dsp:txXfrm>
    </dsp:sp>
    <dsp:sp modelId="{4BA0E18C-A3FA-4B74-AF50-170DCE6E038F}">
      <dsp:nvSpPr>
        <dsp:cNvPr id="0" name=""/>
        <dsp:cNvSpPr/>
      </dsp:nvSpPr>
      <dsp:spPr>
        <a:xfrm>
          <a:off x="1630478" y="2220731"/>
          <a:ext cx="1728006" cy="37494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kern="1200" dirty="0" err="1" smtClean="0">
              <a:latin typeface="Times New Roman" panose="02020603050405020304" pitchFamily="18" charset="0"/>
              <a:cs typeface="Times New Roman" panose="02020603050405020304" pitchFamily="18" charset="0"/>
            </a:rPr>
            <a:t>cousrste</a:t>
          </a:r>
          <a:r>
            <a:rPr lang="en-A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en</a:t>
          </a:r>
          <a:r>
            <a:rPr lang="en-A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ce</a:t>
          </a:r>
          <a:r>
            <a:rPr lang="en-AU" sz="2000" kern="1200" dirty="0" smtClean="0">
              <a:latin typeface="Times New Roman" panose="02020603050405020304" pitchFamily="18" charset="0"/>
              <a:cs typeface="Times New Roman" panose="02020603050405020304" pitchFamily="18" charset="0"/>
            </a:rPr>
            <a:t> </a:t>
          </a:r>
          <a:r>
            <a:rPr lang="ru-R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qu'on</a:t>
          </a:r>
          <a:r>
            <a:rPr lang="en-AU" sz="2000" kern="1200" dirty="0" smtClean="0">
              <a:latin typeface="Times New Roman" panose="02020603050405020304" pitchFamily="18" charset="0"/>
              <a:cs typeface="Times New Roman" panose="02020603050405020304" pitchFamily="18" charset="0"/>
            </a:rPr>
            <a:t> a </a:t>
          </a:r>
          <a:r>
            <a:rPr lang="en-AU" sz="2000" kern="1200" dirty="0" err="1" smtClean="0">
              <a:latin typeface="Times New Roman" panose="02020603050405020304" pitchFamily="18" charset="0"/>
              <a:cs typeface="Times New Roman" panose="02020603050405020304" pitchFamily="18" charset="0"/>
            </a:rPr>
            <a:t>crée</a:t>
          </a:r>
          <a:r>
            <a:rPr lang="en-AU" sz="2000" kern="1200" dirty="0" smtClean="0">
              <a:latin typeface="Times New Roman" panose="02020603050405020304" pitchFamily="18" charset="0"/>
              <a:cs typeface="Times New Roman" panose="02020603050405020304" pitchFamily="18" charset="0"/>
            </a:rPr>
            <a:t> le </a:t>
          </a:r>
          <a:r>
            <a:rPr lang="en-AU" sz="2000" kern="1200" dirty="0" err="1" smtClean="0">
              <a:latin typeface="Times New Roman" panose="02020603050405020304" pitchFamily="18" charset="0"/>
              <a:cs typeface="Times New Roman" panose="02020603050405020304" pitchFamily="18" charset="0"/>
            </a:rPr>
            <a:t>système</a:t>
          </a:r>
          <a:r>
            <a:rPr lang="en-AU" sz="2000" kern="1200" dirty="0" smtClean="0">
              <a:latin typeface="Times New Roman" panose="02020603050405020304" pitchFamily="18" charset="0"/>
              <a:cs typeface="Times New Roman" panose="02020603050405020304" pitchFamily="18" charset="0"/>
            </a:rPr>
            <a:t> de </a:t>
          </a:r>
          <a:r>
            <a:rPr lang="en-AU" sz="2000" kern="1200" dirty="0" err="1" smtClean="0">
              <a:latin typeface="Times New Roman" panose="02020603050405020304" pitchFamily="18" charset="0"/>
              <a:cs typeface="Times New Roman" panose="02020603050405020304" pitchFamily="18" charset="0"/>
            </a:rPr>
            <a:t>ses</a:t>
          </a:r>
          <a:r>
            <a:rPr lang="en-A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niveaux</a:t>
          </a:r>
          <a:r>
            <a:rPr lang="en-AU" sz="2000" kern="1200" dirty="0" smtClean="0">
              <a:latin typeface="Times New Roman" panose="02020603050405020304" pitchFamily="18" charset="0"/>
              <a:cs typeface="Times New Roman" panose="02020603050405020304" pitchFamily="18" charset="0"/>
            </a:rPr>
            <a:t> et les administrations avec le droit de la </a:t>
          </a:r>
          <a:r>
            <a:rPr lang="en-AU" sz="2000" kern="1200" dirty="0" err="1" smtClean="0">
              <a:latin typeface="Times New Roman" panose="02020603050405020304" pitchFamily="18" charset="0"/>
              <a:cs typeface="Times New Roman" panose="02020603050405020304" pitchFamily="18" charset="0"/>
            </a:rPr>
            <a:t>décision</a:t>
          </a:r>
          <a:r>
            <a:rPr lang="en-AU" sz="2000" kern="1200" dirty="0" smtClean="0">
              <a:latin typeface="Times New Roman" panose="02020603050405020304" pitchFamily="18" charset="0"/>
              <a:cs typeface="Times New Roman" panose="02020603050405020304" pitchFamily="18" charset="0"/>
            </a:rPr>
            <a:t> de </a:t>
          </a:r>
          <a:r>
            <a:rPr lang="en-AU" sz="2000" kern="1200" dirty="0" err="1" smtClean="0">
              <a:latin typeface="Times New Roman" panose="02020603050405020304" pitchFamily="18" charset="0"/>
              <a:cs typeface="Times New Roman" panose="02020603050405020304" pitchFamily="18" charset="0"/>
            </a:rPr>
            <a:t>toutes</a:t>
          </a:r>
          <a:r>
            <a:rPr lang="en-AU" sz="2000" kern="1200" dirty="0" smtClean="0">
              <a:latin typeface="Times New Roman" panose="02020603050405020304" pitchFamily="18" charset="0"/>
              <a:cs typeface="Times New Roman" panose="02020603050405020304" pitchFamily="18" charset="0"/>
            </a:rPr>
            <a:t> les questions </a:t>
          </a:r>
          <a:r>
            <a:rPr lang="en-AU" sz="2000" kern="1200" dirty="0" err="1" smtClean="0">
              <a:latin typeface="Times New Roman" panose="02020603050405020304" pitchFamily="18" charset="0"/>
              <a:cs typeface="Times New Roman" panose="02020603050405020304" pitchFamily="18" charset="0"/>
            </a:rPr>
            <a:t>juridiques</a:t>
          </a:r>
          <a:r>
            <a:rPr lang="en-AU" sz="2000" kern="1200" dirty="0" smtClean="0">
              <a:latin typeface="Times New Roman" panose="02020603050405020304" pitchFamily="18" charset="0"/>
              <a:cs typeface="Times New Roman" panose="02020603050405020304" pitchFamily="18" charset="0"/>
            </a:rPr>
            <a:t> et </a:t>
          </a:r>
          <a:r>
            <a:rPr lang="en-AU" sz="2000" kern="1200" dirty="0" err="1" smtClean="0">
              <a:latin typeface="Times New Roman" panose="02020603050405020304" pitchFamily="18" charset="0"/>
              <a:cs typeface="Times New Roman" panose="02020603050405020304" pitchFamily="18" charset="0"/>
            </a:rPr>
            <a:t>financières</a:t>
          </a:r>
          <a:r>
            <a:rPr lang="en-AU" sz="2000" kern="1200" dirty="0" smtClean="0">
              <a:latin typeface="Times New Roman" panose="02020603050405020304" pitchFamily="18" charset="0"/>
              <a:cs typeface="Times New Roman" panose="02020603050405020304" pitchFamily="18" charset="0"/>
            </a:rPr>
            <a:t> de </a:t>
          </a:r>
          <a:r>
            <a:rPr lang="en-AU" sz="2000" kern="1200" dirty="0" err="1" smtClean="0">
              <a:latin typeface="Times New Roman" panose="02020603050405020304" pitchFamily="18" charset="0"/>
              <a:cs typeface="Times New Roman" panose="02020603050405020304" pitchFamily="18" charset="0"/>
            </a:rPr>
            <a:t>l'expertise</a:t>
          </a:r>
          <a:endParaRPr lang="ru-RU" sz="2000" kern="1200" dirty="0">
            <a:latin typeface="Times New Roman" panose="02020603050405020304" pitchFamily="18" charset="0"/>
            <a:cs typeface="Times New Roman" panose="02020603050405020304" pitchFamily="18" charset="0"/>
          </a:endParaRPr>
        </a:p>
      </dsp:txBody>
      <dsp:txXfrm>
        <a:off x="1630478" y="2220731"/>
        <a:ext cx="1728006" cy="3749459"/>
      </dsp:txXfrm>
    </dsp:sp>
    <dsp:sp modelId="{B9A5F5EF-1DF6-468B-891D-6F164DD5B058}">
      <dsp:nvSpPr>
        <dsp:cNvPr id="0" name=""/>
        <dsp:cNvSpPr/>
      </dsp:nvSpPr>
      <dsp:spPr>
        <a:xfrm>
          <a:off x="3199711" y="1111001"/>
          <a:ext cx="1948015" cy="7815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0" kern="1200">
              <a:latin typeface="Times New Roman" pitchFamily="18" charset="0"/>
              <a:cs typeface="Times New Roman" pitchFamily="18" charset="0"/>
            </a:rPr>
            <a:t>La tendance prophylactique</a:t>
          </a:r>
          <a:endParaRPr lang="ru-RU" sz="2000" b="0" kern="1200">
            <a:latin typeface="Times New Roman" pitchFamily="18" charset="0"/>
            <a:cs typeface="Times New Roman" pitchFamily="18" charset="0"/>
          </a:endParaRPr>
        </a:p>
      </dsp:txBody>
      <dsp:txXfrm>
        <a:off x="3199711" y="1111001"/>
        <a:ext cx="1948015" cy="781500"/>
      </dsp:txXfrm>
    </dsp:sp>
    <dsp:sp modelId="{E479B44B-AFD1-4706-AD64-865DB65E29DF}">
      <dsp:nvSpPr>
        <dsp:cNvPr id="0" name=""/>
        <dsp:cNvSpPr/>
      </dsp:nvSpPr>
      <dsp:spPr>
        <a:xfrm>
          <a:off x="3686715" y="2220731"/>
          <a:ext cx="1967302" cy="41147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kern="1200" dirty="0" err="1">
              <a:latin typeface="Times New Roman" panose="02020603050405020304" pitchFamily="18" charset="0"/>
              <a:cs typeface="Times New Roman" panose="02020603050405020304" pitchFamily="18" charset="0"/>
            </a:rPr>
            <a:t>consiste</a:t>
          </a:r>
          <a:r>
            <a:rPr lang="en-AU" sz="2000" kern="1200" dirty="0">
              <a:latin typeface="Times New Roman" panose="02020603050405020304" pitchFamily="18" charset="0"/>
              <a:cs typeface="Times New Roman" panose="02020603050405020304" pitchFamily="18" charset="0"/>
            </a:rPr>
            <a:t> </a:t>
          </a:r>
          <a:r>
            <a:rPr lang="en-AU" sz="2000" kern="1200" dirty="0" err="1">
              <a:latin typeface="Times New Roman" panose="02020603050405020304" pitchFamily="18" charset="0"/>
              <a:cs typeface="Times New Roman" panose="02020603050405020304" pitchFamily="18" charset="0"/>
            </a:rPr>
            <a:t>en</a:t>
          </a:r>
          <a:r>
            <a:rPr lang="en-AU" sz="2000" kern="1200" dirty="0">
              <a:latin typeface="Times New Roman" panose="02020603050405020304" pitchFamily="18" charset="0"/>
              <a:cs typeface="Times New Roman" panose="02020603050405020304" pitchFamily="18" charset="0"/>
            </a:rPr>
            <a:t> prescription des conditions les plus optimum du </a:t>
          </a:r>
          <a:r>
            <a:rPr lang="en-AU" sz="2000" kern="1200" dirty="0" err="1">
              <a:latin typeface="Times New Roman" panose="02020603050405020304" pitchFamily="18" charset="0"/>
              <a:cs typeface="Times New Roman" panose="02020603050405020304" pitchFamily="18" charset="0"/>
            </a:rPr>
            <a:t>traitement</a:t>
          </a:r>
          <a:r>
            <a:rPr lang="en-AU" sz="2000" kern="1200" dirty="0">
              <a:latin typeface="Times New Roman" panose="02020603050405020304" pitchFamily="18" charset="0"/>
              <a:cs typeface="Times New Roman" panose="02020603050405020304" pitchFamily="18" charset="0"/>
            </a:rPr>
            <a:t> et de </a:t>
          </a:r>
          <a:r>
            <a:rPr lang="en-AU" sz="2000" kern="1200" dirty="0" err="1">
              <a:latin typeface="Times New Roman" panose="02020603050405020304" pitchFamily="18" charset="0"/>
              <a:cs typeface="Times New Roman" panose="02020603050405020304" pitchFamily="18" charset="0"/>
            </a:rPr>
            <a:t>l'activité</a:t>
          </a:r>
          <a:r>
            <a:rPr lang="en-AU" sz="2000" kern="1200" dirty="0">
              <a:latin typeface="Times New Roman" panose="02020603050405020304" pitchFamily="18" charset="0"/>
              <a:cs typeface="Times New Roman" panose="02020603050405020304" pitchFamily="18" charset="0"/>
            </a:rPr>
            <a:t> de travail, </a:t>
          </a:r>
          <a:r>
            <a:rPr lang="en-AU" sz="2000" kern="1200" dirty="0" err="1">
              <a:latin typeface="Times New Roman" panose="02020603050405020304" pitchFamily="18" charset="0"/>
              <a:cs typeface="Times New Roman" panose="02020603050405020304" pitchFamily="18" charset="0"/>
            </a:rPr>
            <a:t>assurant</a:t>
          </a:r>
          <a:r>
            <a:rPr lang="en-AU" sz="2000" kern="1200" dirty="0">
              <a:latin typeface="Times New Roman" panose="02020603050405020304" pitchFamily="18" charset="0"/>
              <a:cs typeface="Times New Roman" panose="02020603050405020304" pitchFamily="18" charset="0"/>
            </a:rPr>
            <a:t> le </a:t>
          </a:r>
          <a:r>
            <a:rPr lang="en-AU" sz="2000" kern="1200" dirty="0" err="1">
              <a:latin typeface="Times New Roman" panose="02020603050405020304" pitchFamily="18" charset="0"/>
              <a:cs typeface="Times New Roman" panose="02020603050405020304" pitchFamily="18" charset="0"/>
            </a:rPr>
            <a:t>traitement</a:t>
          </a:r>
          <a:r>
            <a:rPr lang="en-AU" sz="2000" kern="1200" dirty="0">
              <a:latin typeface="Times New Roman" panose="02020603050405020304" pitchFamily="18" charset="0"/>
              <a:cs typeface="Times New Roman" panose="02020603050405020304" pitchFamily="18" charset="0"/>
            </a:rPr>
            <a:t> à </a:t>
          </a:r>
          <a:r>
            <a:rPr lang="en-AU" sz="2000" kern="1200" dirty="0" err="1">
              <a:latin typeface="Times New Roman" panose="02020603050405020304" pitchFamily="18" charset="0"/>
              <a:cs typeface="Times New Roman" panose="02020603050405020304" pitchFamily="18" charset="0"/>
            </a:rPr>
            <a:t>valeur</a:t>
          </a:r>
          <a:r>
            <a:rPr lang="en-AU" sz="2000" kern="1200" dirty="0">
              <a:latin typeface="Times New Roman" panose="02020603050405020304" pitchFamily="18" charset="0"/>
              <a:cs typeface="Times New Roman" panose="02020603050405020304" pitchFamily="18" charset="0"/>
            </a:rPr>
            <a:t> </a:t>
          </a:r>
          <a:r>
            <a:rPr lang="en-AU" sz="2000" kern="1200" dirty="0" err="1">
              <a:latin typeface="Times New Roman" panose="02020603050405020304" pitchFamily="18" charset="0"/>
              <a:cs typeface="Times New Roman" panose="02020603050405020304" pitchFamily="18" charset="0"/>
            </a:rPr>
            <a:t>requise</a:t>
          </a:r>
          <a:r>
            <a:rPr lang="en-AU" sz="2000" kern="1200" dirty="0">
              <a:latin typeface="Times New Roman" panose="02020603050405020304" pitchFamily="18" charset="0"/>
              <a:cs typeface="Times New Roman" panose="02020603050405020304" pitchFamily="18" charset="0"/>
            </a:rPr>
            <a:t> et </a:t>
          </a:r>
          <a:r>
            <a:rPr lang="en-AU" sz="2000" kern="1200" dirty="0" err="1">
              <a:latin typeface="Times New Roman" panose="02020603050405020304" pitchFamily="18" charset="0"/>
              <a:cs typeface="Times New Roman" panose="02020603050405020304" pitchFamily="18" charset="0"/>
            </a:rPr>
            <a:t>opportun</a:t>
          </a:r>
          <a:r>
            <a:rPr lang="en-AU" sz="2000" kern="1200" dirty="0">
              <a:latin typeface="Times New Roman" panose="02020603050405020304" pitchFamily="18" charset="0"/>
              <a:cs typeface="Times New Roman" panose="02020603050405020304" pitchFamily="18" charset="0"/>
            </a:rPr>
            <a:t> </a:t>
          </a:r>
          <a:r>
            <a:rPr lang="en-AU" sz="2000" kern="1200" dirty="0" err="1">
              <a:latin typeface="Times New Roman" panose="02020603050405020304" pitchFamily="18" charset="0"/>
              <a:cs typeface="Times New Roman" panose="02020603050405020304" pitchFamily="18" charset="0"/>
            </a:rPr>
            <a:t>éliminant</a:t>
          </a:r>
          <a:r>
            <a:rPr lang="en-AU" sz="2000" kern="1200" dirty="0">
              <a:latin typeface="Times New Roman" panose="02020603050405020304" pitchFamily="18" charset="0"/>
              <a:cs typeface="Times New Roman" panose="02020603050405020304" pitchFamily="18" charset="0"/>
            </a:rPr>
            <a:t> les </a:t>
          </a:r>
          <a:r>
            <a:rPr lang="en-AU" sz="2000" kern="1200" dirty="0" err="1">
              <a:latin typeface="Times New Roman" panose="02020603050405020304" pitchFamily="18" charset="0"/>
              <a:cs typeface="Times New Roman" panose="02020603050405020304" pitchFamily="18" charset="0"/>
            </a:rPr>
            <a:t>procès</a:t>
          </a:r>
          <a:r>
            <a:rPr lang="en-AU" sz="2000" kern="1200" dirty="0">
              <a:latin typeface="Times New Roman" panose="02020603050405020304" pitchFamily="18" charset="0"/>
              <a:cs typeface="Times New Roman" panose="02020603050405020304" pitchFamily="18" charset="0"/>
            </a:rPr>
            <a:t> de </a:t>
          </a:r>
          <a:r>
            <a:rPr lang="en-AU" sz="2000" kern="1200" dirty="0" err="1">
              <a:latin typeface="Times New Roman" panose="02020603050405020304" pitchFamily="18" charset="0"/>
              <a:cs typeface="Times New Roman" panose="02020603050405020304" pitchFamily="18" charset="0"/>
            </a:rPr>
            <a:t>chronique</a:t>
          </a:r>
          <a:r>
            <a:rPr lang="en-AU" sz="2000" kern="1200" dirty="0">
              <a:latin typeface="Times New Roman" panose="02020603050405020304" pitchFamily="18" charset="0"/>
              <a:cs typeface="Times New Roman" panose="02020603050405020304" pitchFamily="18" charset="0"/>
            </a:rPr>
            <a:t> et </a:t>
          </a:r>
          <a:r>
            <a:rPr lang="en-AU" sz="2000" kern="1200" dirty="0" err="1">
              <a:latin typeface="Times New Roman" panose="02020603050405020304" pitchFamily="18" charset="0"/>
              <a:cs typeface="Times New Roman" panose="02020603050405020304" pitchFamily="18" charset="0"/>
            </a:rPr>
            <a:t>d'invalidité</a:t>
          </a:r>
          <a:endParaRPr lang="ru-RU" sz="2000" kern="1200" dirty="0">
            <a:latin typeface="Times New Roman" panose="02020603050405020304" pitchFamily="18" charset="0"/>
            <a:cs typeface="Times New Roman" panose="02020603050405020304" pitchFamily="18" charset="0"/>
          </a:endParaRPr>
        </a:p>
      </dsp:txBody>
      <dsp:txXfrm>
        <a:off x="3686715" y="2220731"/>
        <a:ext cx="1967302" cy="4114701"/>
      </dsp:txXfrm>
    </dsp:sp>
    <dsp:sp modelId="{F7F63CAB-7A04-4259-AF72-BF7B70BF846B}">
      <dsp:nvSpPr>
        <dsp:cNvPr id="0" name=""/>
        <dsp:cNvSpPr/>
      </dsp:nvSpPr>
      <dsp:spPr>
        <a:xfrm>
          <a:off x="5591497" y="1111001"/>
          <a:ext cx="1563000" cy="7815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0" kern="1200">
              <a:latin typeface="Times New Roman" pitchFamily="18" charset="0"/>
              <a:cs typeface="Times New Roman" pitchFamily="18" charset="0"/>
            </a:rPr>
            <a:t>La collégialité</a:t>
          </a:r>
          <a:endParaRPr lang="ru-RU" sz="2000" b="0" kern="1200">
            <a:latin typeface="Times New Roman" pitchFamily="18" charset="0"/>
            <a:cs typeface="Times New Roman" pitchFamily="18" charset="0"/>
          </a:endParaRPr>
        </a:p>
      </dsp:txBody>
      <dsp:txXfrm>
        <a:off x="5591497" y="1111001"/>
        <a:ext cx="1563000" cy="781500"/>
      </dsp:txXfrm>
    </dsp:sp>
    <dsp:sp modelId="{3C86A408-5042-4DBD-86B7-77B9CE794787}">
      <dsp:nvSpPr>
        <dsp:cNvPr id="0" name=""/>
        <dsp:cNvSpPr/>
      </dsp:nvSpPr>
      <dsp:spPr>
        <a:xfrm>
          <a:off x="5982248" y="2220731"/>
          <a:ext cx="1563000" cy="299731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kern="1200" dirty="0" err="1" smtClean="0">
              <a:latin typeface="Times New Roman" panose="02020603050405020304" pitchFamily="18" charset="0"/>
              <a:cs typeface="Times New Roman" panose="02020603050405020304" pitchFamily="18" charset="0"/>
            </a:rPr>
            <a:t>s'exprime</a:t>
          </a:r>
          <a:r>
            <a:rPr lang="en-A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dans</a:t>
          </a:r>
          <a:r>
            <a:rPr lang="en-A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ce</a:t>
          </a:r>
          <a:r>
            <a:rPr lang="en-A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qu</a:t>
          </a:r>
          <a:r>
            <a:rPr lang="en-US" sz="2000" kern="1200" dirty="0" smtClean="0">
              <a:latin typeface="Times New Roman" panose="02020603050405020304" pitchFamily="18" charset="0"/>
              <a:cs typeface="Times New Roman" panose="02020603050405020304" pitchFamily="18" charset="0"/>
            </a:rPr>
            <a:t>e</a:t>
          </a:r>
          <a:r>
            <a:rPr lang="en-A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quelques</a:t>
          </a:r>
          <a:r>
            <a:rPr lang="en-A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spécialistes</a:t>
          </a:r>
          <a:r>
            <a:rPr lang="en-AU" sz="2000" kern="1200" dirty="0" smtClean="0">
              <a:latin typeface="Times New Roman" panose="02020603050405020304" pitchFamily="18" charset="0"/>
              <a:cs typeface="Times New Roman" panose="02020603050405020304" pitchFamily="18" charset="0"/>
            </a:rPr>
            <a:t> </a:t>
          </a:r>
          <a:r>
            <a:rPr lang="en-AU" sz="2000" kern="1200" dirty="0" err="1" smtClean="0">
              <a:latin typeface="Times New Roman" panose="02020603050405020304" pitchFamily="18" charset="0"/>
              <a:cs typeface="Times New Roman" panose="02020603050405020304" pitchFamily="18" charset="0"/>
            </a:rPr>
            <a:t>prennent</a:t>
          </a:r>
          <a:r>
            <a:rPr lang="en-AU" sz="2000" kern="1200" dirty="0" smtClean="0">
              <a:latin typeface="Times New Roman" panose="02020603050405020304" pitchFamily="18" charset="0"/>
              <a:cs typeface="Times New Roman" panose="02020603050405020304" pitchFamily="18" charset="0"/>
            </a:rPr>
            <a:t> part </a:t>
          </a:r>
          <a:r>
            <a:rPr lang="en-AU" sz="2000" kern="1200" dirty="0" err="1" smtClean="0">
              <a:latin typeface="Times New Roman" panose="02020603050405020304" pitchFamily="18" charset="0"/>
              <a:cs typeface="Times New Roman" panose="02020603050405020304" pitchFamily="18" charset="0"/>
            </a:rPr>
            <a:t>simultanément</a:t>
          </a:r>
          <a:r>
            <a:rPr lang="en-AU" sz="2000" kern="1200" dirty="0" smtClean="0">
              <a:latin typeface="Times New Roman" panose="02020603050405020304" pitchFamily="18" charset="0"/>
              <a:cs typeface="Times New Roman" panose="02020603050405020304" pitchFamily="18" charset="0"/>
            </a:rPr>
            <a:t> à </a:t>
          </a:r>
          <a:r>
            <a:rPr lang="en-AU" sz="2000" kern="1200" dirty="0" err="1" smtClean="0">
              <a:latin typeface="Times New Roman" panose="02020603050405020304" pitchFamily="18" charset="0"/>
              <a:cs typeface="Times New Roman" panose="02020603050405020304" pitchFamily="18" charset="0"/>
            </a:rPr>
            <a:t>l'expertise</a:t>
          </a:r>
          <a:r>
            <a:rPr lang="en-AU" sz="2000" kern="1200" dirty="0" smtClean="0">
              <a:latin typeface="Times New Roman" panose="02020603050405020304" pitchFamily="18" charset="0"/>
              <a:cs typeface="Times New Roman" panose="02020603050405020304" pitchFamily="18" charset="0"/>
            </a:rPr>
            <a:t> de </a:t>
          </a:r>
          <a:r>
            <a:rPr lang="en-AU" sz="2000" b="0" i="0" kern="1200" dirty="0" err="1" smtClean="0">
              <a:latin typeface="Times New Roman" pitchFamily="18" charset="0"/>
              <a:cs typeface="Times New Roman" pitchFamily="18" charset="0"/>
            </a:rPr>
            <a:t>l'incapacité</a:t>
          </a:r>
          <a:r>
            <a:rPr lang="en-AU" sz="2000" b="0" i="0" kern="1200" dirty="0" smtClean="0">
              <a:latin typeface="Times New Roman" pitchFamily="18" charset="0"/>
              <a:cs typeface="Times New Roman" pitchFamily="18" charset="0"/>
            </a:rPr>
            <a:t> de travail</a:t>
          </a:r>
          <a:r>
            <a:rPr lang="ru-RU" sz="2000" b="0" i="0" kern="1200" dirty="0" smtClean="0">
              <a:latin typeface="Times New Roman" panose="02020603050405020304" pitchFamily="18" charset="0"/>
              <a:cs typeface="Times New Roman" panose="02020603050405020304" pitchFamily="18" charset="0"/>
            </a:rPr>
            <a:t> </a:t>
          </a:r>
          <a:endParaRPr lang="ru-RU" sz="2000" b="0" i="0" kern="1200" dirty="0">
            <a:latin typeface="Times New Roman" panose="02020603050405020304" pitchFamily="18" charset="0"/>
            <a:cs typeface="Times New Roman" panose="02020603050405020304" pitchFamily="18" charset="0"/>
          </a:endParaRPr>
        </a:p>
      </dsp:txBody>
      <dsp:txXfrm>
        <a:off x="5982248" y="2220731"/>
        <a:ext cx="1563000" cy="2997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AB228-539C-474F-B041-73E44C89378E}">
      <dsp:nvSpPr>
        <dsp:cNvPr id="0" name=""/>
        <dsp:cNvSpPr/>
      </dsp:nvSpPr>
      <dsp:spPr>
        <a:xfrm>
          <a:off x="0" y="-111102"/>
          <a:ext cx="8640960" cy="1108242"/>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b="1" kern="1200" dirty="0" smtClean="0">
              <a:solidFill>
                <a:schemeClr val="tx1"/>
              </a:solidFill>
              <a:latin typeface="Times New Roman" pitchFamily="18" charset="0"/>
              <a:cs typeface="Times New Roman" pitchFamily="18" charset="0"/>
            </a:rPr>
            <a:t>Les notions </a:t>
          </a:r>
          <a:r>
            <a:rPr lang="en-AU" sz="2200" b="1" kern="1200" dirty="0" err="1" smtClean="0">
              <a:solidFill>
                <a:schemeClr val="tx1"/>
              </a:solidFill>
              <a:latin typeface="Times New Roman" pitchFamily="18" charset="0"/>
              <a:cs typeface="Times New Roman" pitchFamily="18" charset="0"/>
            </a:rPr>
            <a:t>principales</a:t>
          </a:r>
          <a:r>
            <a:rPr lang="en-AU" sz="2200" b="1" kern="1200" dirty="0" smtClean="0">
              <a:solidFill>
                <a:schemeClr val="tx1"/>
              </a:solidFill>
              <a:latin typeface="Times New Roman" pitchFamily="18" charset="0"/>
              <a:cs typeface="Times New Roman" pitchFamily="18" charset="0"/>
            </a:rPr>
            <a:t> </a:t>
          </a:r>
          <a:endParaRPr lang="ru-RU" sz="2200" b="1" kern="1200" dirty="0" smtClean="0">
            <a:solidFill>
              <a:schemeClr val="tx1"/>
            </a:solidFill>
            <a:latin typeface="Times New Roman" pitchFamily="18" charset="0"/>
            <a:cs typeface="Times New Roman" pitchFamily="18" charset="0"/>
          </a:endParaRPr>
        </a:p>
        <a:p>
          <a:pPr lvl="0" algn="ctr" defTabSz="977900">
            <a:lnSpc>
              <a:spcPct val="90000"/>
            </a:lnSpc>
            <a:spcBef>
              <a:spcPct val="0"/>
            </a:spcBef>
            <a:spcAft>
              <a:spcPct val="35000"/>
            </a:spcAft>
          </a:pPr>
          <a:r>
            <a:rPr lang="en-AU" sz="2200" b="1" kern="1200" dirty="0" smtClean="0">
              <a:solidFill>
                <a:schemeClr val="tx1"/>
              </a:solidFill>
              <a:latin typeface="Times New Roman" pitchFamily="18" charset="0"/>
              <a:cs typeface="Times New Roman" pitchFamily="18" charset="0"/>
            </a:rPr>
            <a:t>de </a:t>
          </a:r>
          <a:r>
            <a:rPr lang="en-AU" sz="2200" b="1" kern="1200" dirty="0" err="1" smtClean="0">
              <a:solidFill>
                <a:schemeClr val="tx1"/>
              </a:solidFill>
              <a:latin typeface="Times New Roman" pitchFamily="18" charset="0"/>
              <a:cs typeface="Times New Roman" pitchFamily="18" charset="0"/>
            </a:rPr>
            <a:t>l'expertise</a:t>
          </a:r>
          <a:r>
            <a:rPr lang="en-AU" sz="2200" b="1" kern="1200" dirty="0" smtClean="0">
              <a:solidFill>
                <a:schemeClr val="tx1"/>
              </a:solidFill>
              <a:latin typeface="Times New Roman" pitchFamily="18" charset="0"/>
              <a:cs typeface="Times New Roman" pitchFamily="18" charset="0"/>
            </a:rPr>
            <a:t> de la </a:t>
          </a:r>
          <a:r>
            <a:rPr lang="en-AU" sz="2200" b="1" kern="1200" dirty="0" err="1" smtClean="0">
              <a:solidFill>
                <a:schemeClr val="tx1"/>
              </a:solidFill>
              <a:latin typeface="Times New Roman" pitchFamily="18" charset="0"/>
              <a:cs typeface="Times New Roman" pitchFamily="18" charset="0"/>
            </a:rPr>
            <a:t>capacité</a:t>
          </a:r>
          <a:r>
            <a:rPr lang="en-AU" sz="2200" b="1" kern="1200" dirty="0" smtClean="0">
              <a:solidFill>
                <a:schemeClr val="tx1"/>
              </a:solidFill>
              <a:latin typeface="Times New Roman" pitchFamily="18" charset="0"/>
              <a:cs typeface="Times New Roman" pitchFamily="18" charset="0"/>
            </a:rPr>
            <a:t> de travail</a:t>
          </a:r>
          <a:endParaRPr lang="ru-RU" sz="2200" kern="1200" dirty="0">
            <a:solidFill>
              <a:schemeClr val="tx1"/>
            </a:solidFill>
            <a:latin typeface="Times New Roman" pitchFamily="18" charset="0"/>
            <a:cs typeface="Times New Roman" pitchFamily="18" charset="0"/>
          </a:endParaRPr>
        </a:p>
      </dsp:txBody>
      <dsp:txXfrm>
        <a:off x="0" y="-111102"/>
        <a:ext cx="8640960" cy="1108242"/>
      </dsp:txXfrm>
    </dsp:sp>
    <dsp:sp modelId="{33DFBB30-4068-4925-9466-6A5A9C7EB64C}">
      <dsp:nvSpPr>
        <dsp:cNvPr id="0" name=""/>
        <dsp:cNvSpPr/>
      </dsp:nvSpPr>
      <dsp:spPr>
        <a:xfrm>
          <a:off x="2758" y="774935"/>
          <a:ext cx="1782925" cy="13940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dirty="0" err="1" smtClean="0">
              <a:latin typeface="Times New Roman" pitchFamily="18" charset="0"/>
              <a:cs typeface="Times New Roman" pitchFamily="18" charset="0"/>
            </a:rPr>
            <a:t>L'objet</a:t>
          </a:r>
          <a:r>
            <a:rPr lang="en-AU" sz="2200" kern="1200" dirty="0" smtClean="0">
              <a:latin typeface="Times New Roman" pitchFamily="18" charset="0"/>
              <a:cs typeface="Times New Roman" pitchFamily="18" charset="0"/>
            </a:rPr>
            <a:t> de </a:t>
          </a:r>
          <a:r>
            <a:rPr lang="en-AU" sz="2200" kern="1200" dirty="0" err="1" smtClean="0">
              <a:latin typeface="Times New Roman" pitchFamily="18" charset="0"/>
              <a:cs typeface="Times New Roman" pitchFamily="18" charset="0"/>
            </a:rPr>
            <a:t>l'étude</a:t>
          </a:r>
          <a:r>
            <a:rPr lang="en-AU" sz="2200" kern="1200" dirty="0" smtClean="0">
              <a:latin typeface="Times New Roman" pitchFamily="18" charset="0"/>
              <a:cs typeface="Times New Roman" pitchFamily="18" charset="0"/>
            </a:rPr>
            <a:t> (observation)</a:t>
          </a:r>
          <a:endParaRPr lang="ru-RU" sz="2200" kern="1200" dirty="0">
            <a:latin typeface="Times New Roman" pitchFamily="18" charset="0"/>
            <a:cs typeface="Times New Roman" pitchFamily="18" charset="0"/>
          </a:endParaRPr>
        </a:p>
      </dsp:txBody>
      <dsp:txXfrm>
        <a:off x="2758" y="774935"/>
        <a:ext cx="1782925" cy="1394048"/>
      </dsp:txXfrm>
    </dsp:sp>
    <dsp:sp modelId="{48DB6D88-D53D-4602-A6A6-1A60AB520511}">
      <dsp:nvSpPr>
        <dsp:cNvPr id="0" name=""/>
        <dsp:cNvSpPr/>
      </dsp:nvSpPr>
      <dsp:spPr>
        <a:xfrm>
          <a:off x="1785683" y="774935"/>
          <a:ext cx="2442328" cy="13940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smtClean="0">
              <a:latin typeface="Times New Roman" pitchFamily="18" charset="0"/>
              <a:cs typeface="Times New Roman" pitchFamily="18" charset="0"/>
            </a:rPr>
            <a:t>La capacité de travail</a:t>
          </a:r>
          <a:endParaRPr lang="ru-RU" sz="2200" kern="1200">
            <a:latin typeface="Times New Roman" pitchFamily="18" charset="0"/>
            <a:cs typeface="Times New Roman" pitchFamily="18" charset="0"/>
          </a:endParaRPr>
        </a:p>
      </dsp:txBody>
      <dsp:txXfrm>
        <a:off x="1785683" y="774935"/>
        <a:ext cx="2442328" cy="1394048"/>
      </dsp:txXfrm>
    </dsp:sp>
    <dsp:sp modelId="{2017DD3C-D049-402C-A202-8A88A897125A}">
      <dsp:nvSpPr>
        <dsp:cNvPr id="0" name=""/>
        <dsp:cNvSpPr/>
      </dsp:nvSpPr>
      <dsp:spPr>
        <a:xfrm>
          <a:off x="4228011" y="774935"/>
          <a:ext cx="2562267" cy="13940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smtClean="0">
              <a:latin typeface="Times New Roman" panose="02020603050405020304" pitchFamily="18" charset="0"/>
              <a:cs typeface="Times New Roman" panose="02020603050405020304" pitchFamily="18" charset="0"/>
            </a:rPr>
            <a:t>L'incapacité de travail</a:t>
          </a:r>
          <a:endParaRPr lang="ru-RU" sz="2200" kern="1200">
            <a:latin typeface="Times New Roman" pitchFamily="18" charset="0"/>
            <a:cs typeface="Times New Roman" pitchFamily="18" charset="0"/>
          </a:endParaRPr>
        </a:p>
      </dsp:txBody>
      <dsp:txXfrm>
        <a:off x="4228011" y="774935"/>
        <a:ext cx="2562267" cy="1394048"/>
      </dsp:txXfrm>
    </dsp:sp>
    <dsp:sp modelId="{B6AA0812-83C4-4597-AA7D-B60E0162B4C9}">
      <dsp:nvSpPr>
        <dsp:cNvPr id="0" name=""/>
        <dsp:cNvSpPr/>
      </dsp:nvSpPr>
      <dsp:spPr>
        <a:xfrm>
          <a:off x="6790279" y="774935"/>
          <a:ext cx="1847922" cy="13940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kern="1200" smtClean="0">
              <a:latin typeface="Times New Roman" pitchFamily="18" charset="0"/>
              <a:cs typeface="Times New Roman" pitchFamily="18" charset="0"/>
            </a:rPr>
            <a:t>L'invalidité</a:t>
          </a:r>
          <a:endParaRPr lang="ru-RU" sz="2200" kern="1200">
            <a:latin typeface="Times New Roman" pitchFamily="18" charset="0"/>
            <a:cs typeface="Times New Roman" pitchFamily="18" charset="0"/>
          </a:endParaRPr>
        </a:p>
      </dsp:txBody>
      <dsp:txXfrm>
        <a:off x="6790279" y="774935"/>
        <a:ext cx="1847922" cy="1394048"/>
      </dsp:txXfrm>
    </dsp:sp>
    <dsp:sp modelId="{F6E8C071-61B5-42AD-9865-0413E718EA36}">
      <dsp:nvSpPr>
        <dsp:cNvPr id="0" name=""/>
        <dsp:cNvSpPr/>
      </dsp:nvSpPr>
      <dsp:spPr>
        <a:xfrm>
          <a:off x="0" y="2168984"/>
          <a:ext cx="8640960" cy="154894"/>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A3F94-179C-42FC-8534-85377C12047C}">
      <dsp:nvSpPr>
        <dsp:cNvPr id="0" name=""/>
        <dsp:cNvSpPr/>
      </dsp:nvSpPr>
      <dsp:spPr>
        <a:xfrm>
          <a:off x="0" y="0"/>
          <a:ext cx="8568952" cy="7776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AU" sz="2200" b="1" i="1" kern="1200">
              <a:latin typeface="Times New Roman" pitchFamily="18" charset="0"/>
              <a:cs typeface="Times New Roman" pitchFamily="18" charset="0"/>
            </a:rPr>
            <a:t>L'objet de l'étude de l'expertise de la capacité de travail</a:t>
          </a:r>
          <a:endParaRPr lang="ru-RU" sz="2200" b="1" i="1" kern="1200">
            <a:latin typeface="Times New Roman" pitchFamily="18" charset="0"/>
            <a:cs typeface="Times New Roman" pitchFamily="18" charset="0"/>
          </a:endParaRPr>
        </a:p>
      </dsp:txBody>
      <dsp:txXfrm>
        <a:off x="0" y="0"/>
        <a:ext cx="8568952" cy="777600"/>
      </dsp:txXfrm>
    </dsp:sp>
    <dsp:sp modelId="{502FC795-E681-4AC8-BF5B-12436BFFE71F}">
      <dsp:nvSpPr>
        <dsp:cNvPr id="0" name=""/>
        <dsp:cNvSpPr/>
      </dsp:nvSpPr>
      <dsp:spPr>
        <a:xfrm>
          <a:off x="0" y="803992"/>
          <a:ext cx="8568952" cy="118584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n-AU" sz="2200" b="0" kern="1200">
              <a:latin typeface="Times New Roman" pitchFamily="18" charset="0"/>
              <a:cs typeface="Times New Roman" pitchFamily="18" charset="0"/>
            </a:rPr>
            <a:t>la capacité de travail de la personne malade mutilée qui a fait passer l'influence des raisons extérieures ou trouvant dans l'état spécial conformément à la législation.</a:t>
          </a:r>
          <a:endParaRPr lang="ru-RU" sz="2200" b="0" kern="1200">
            <a:latin typeface="Times New Roman" pitchFamily="18" charset="0"/>
            <a:cs typeface="Times New Roman" pitchFamily="18" charset="0"/>
          </a:endParaRPr>
        </a:p>
      </dsp:txBody>
      <dsp:txXfrm>
        <a:off x="0" y="803992"/>
        <a:ext cx="8568952" cy="1185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A3F94-179C-42FC-8534-85377C12047C}">
      <dsp:nvSpPr>
        <dsp:cNvPr id="0" name=""/>
        <dsp:cNvSpPr/>
      </dsp:nvSpPr>
      <dsp:spPr>
        <a:xfrm>
          <a:off x="0" y="3553"/>
          <a:ext cx="8424936" cy="54720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AU" sz="2200" b="1" i="1" kern="1200" dirty="0" smtClean="0">
              <a:latin typeface="Times New Roman" pitchFamily="18" charset="0"/>
              <a:cs typeface="Times New Roman" pitchFamily="18" charset="0"/>
            </a:rPr>
            <a:t>La </a:t>
          </a:r>
          <a:r>
            <a:rPr lang="en-AU" sz="2200" b="1" i="1" kern="1200" dirty="0" err="1" smtClean="0">
              <a:latin typeface="Times New Roman" pitchFamily="18" charset="0"/>
              <a:cs typeface="Times New Roman" pitchFamily="18" charset="0"/>
            </a:rPr>
            <a:t>capacité</a:t>
          </a:r>
          <a:r>
            <a:rPr lang="en-AU" sz="2200" b="1" i="1" kern="1200" dirty="0" smtClean="0">
              <a:latin typeface="Times New Roman" pitchFamily="18" charset="0"/>
              <a:cs typeface="Times New Roman" pitchFamily="18" charset="0"/>
            </a:rPr>
            <a:t> de travail</a:t>
          </a:r>
          <a:endParaRPr lang="ru-RU" sz="2200" b="1" i="1" kern="1200" dirty="0">
            <a:latin typeface="Times New Roman" pitchFamily="18" charset="0"/>
            <a:cs typeface="Times New Roman" pitchFamily="18" charset="0"/>
          </a:endParaRPr>
        </a:p>
      </dsp:txBody>
      <dsp:txXfrm>
        <a:off x="0" y="3553"/>
        <a:ext cx="8424936" cy="547200"/>
      </dsp:txXfrm>
    </dsp:sp>
    <dsp:sp modelId="{502FC795-E681-4AC8-BF5B-12436BFFE71F}">
      <dsp:nvSpPr>
        <dsp:cNvPr id="0" name=""/>
        <dsp:cNvSpPr/>
      </dsp:nvSpPr>
      <dsp:spPr>
        <a:xfrm>
          <a:off x="0" y="554307"/>
          <a:ext cx="8424936" cy="11734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n-AU" sz="2200" kern="1200" dirty="0">
              <a:latin typeface="Times New Roman" pitchFamily="18" charset="0"/>
              <a:cs typeface="Times New Roman" pitchFamily="18" charset="0"/>
            </a:rPr>
            <a:t>la </a:t>
          </a:r>
          <a:r>
            <a:rPr lang="en-AU" sz="2200" kern="1200" dirty="0" err="1">
              <a:latin typeface="Times New Roman" pitchFamily="18" charset="0"/>
              <a:cs typeface="Times New Roman" pitchFamily="18" charset="0"/>
            </a:rPr>
            <a:t>catégorie</a:t>
          </a:r>
          <a:r>
            <a:rPr lang="en-AU" sz="2200" kern="1200" dirty="0">
              <a:latin typeface="Times New Roman" pitchFamily="18" charset="0"/>
              <a:cs typeface="Times New Roman" pitchFamily="18" charset="0"/>
            </a:rPr>
            <a:t> </a:t>
          </a:r>
          <a:r>
            <a:rPr lang="en-AU" sz="2200" kern="1200" dirty="0" err="1">
              <a:latin typeface="Times New Roman" pitchFamily="18" charset="0"/>
              <a:cs typeface="Times New Roman" pitchFamily="18" charset="0"/>
            </a:rPr>
            <a:t>sociale-juridique</a:t>
          </a:r>
          <a:r>
            <a:rPr lang="en-AU" sz="2200" kern="1200" dirty="0">
              <a:latin typeface="Times New Roman" pitchFamily="18" charset="0"/>
              <a:cs typeface="Times New Roman" pitchFamily="18" charset="0"/>
            </a:rPr>
            <a:t> – </a:t>
          </a:r>
          <a:r>
            <a:rPr lang="en-AU" sz="2200" kern="1200" dirty="0" err="1">
              <a:latin typeface="Times New Roman" pitchFamily="18" charset="0"/>
              <a:cs typeface="Times New Roman" pitchFamily="18" charset="0"/>
            </a:rPr>
            <a:t>l'état</a:t>
          </a:r>
          <a:r>
            <a:rPr lang="en-AU" sz="2200" kern="1200" dirty="0">
              <a:latin typeface="Times New Roman" pitchFamily="18" charset="0"/>
              <a:cs typeface="Times New Roman" pitchFamily="18" charset="0"/>
            </a:rPr>
            <a:t> de </a:t>
          </a:r>
          <a:r>
            <a:rPr lang="en-AU" sz="2200" kern="1200" dirty="0" err="1">
              <a:latin typeface="Times New Roman" pitchFamily="18" charset="0"/>
              <a:cs typeface="Times New Roman" pitchFamily="18" charset="0"/>
            </a:rPr>
            <a:t>l'organisme</a:t>
          </a:r>
          <a:r>
            <a:rPr lang="en-AU" sz="2200" kern="1200" dirty="0">
              <a:latin typeface="Times New Roman" pitchFamily="18" charset="0"/>
              <a:cs typeface="Times New Roman" pitchFamily="18" charset="0"/>
            </a:rPr>
            <a:t> de la </a:t>
          </a:r>
          <a:r>
            <a:rPr lang="en-AU" sz="2200" kern="1200" dirty="0" err="1">
              <a:latin typeface="Times New Roman" pitchFamily="18" charset="0"/>
              <a:cs typeface="Times New Roman" pitchFamily="18" charset="0"/>
            </a:rPr>
            <a:t>personne</a:t>
          </a:r>
          <a:r>
            <a:rPr lang="en-AU" sz="2200" kern="1200" dirty="0">
              <a:latin typeface="Times New Roman" pitchFamily="18" charset="0"/>
              <a:cs typeface="Times New Roman" pitchFamily="18" charset="0"/>
            </a:rPr>
            <a:t>, à qui </a:t>
          </a:r>
          <a:r>
            <a:rPr lang="en-AU" sz="2200" kern="1200" dirty="0" err="1">
              <a:latin typeface="Times New Roman" pitchFamily="18" charset="0"/>
              <a:cs typeface="Times New Roman" pitchFamily="18" charset="0"/>
            </a:rPr>
            <a:t>l'ensemble</a:t>
          </a:r>
          <a:r>
            <a:rPr lang="en-AU" sz="2200" kern="1200" dirty="0">
              <a:latin typeface="Times New Roman" pitchFamily="18" charset="0"/>
              <a:cs typeface="Times New Roman" pitchFamily="18" charset="0"/>
            </a:rPr>
            <a:t> des </a:t>
          </a:r>
          <a:r>
            <a:rPr lang="en-AU" sz="2200" kern="1200" dirty="0" err="1">
              <a:latin typeface="Times New Roman" pitchFamily="18" charset="0"/>
              <a:cs typeface="Times New Roman" pitchFamily="18" charset="0"/>
            </a:rPr>
            <a:t>possibilités</a:t>
          </a:r>
          <a:r>
            <a:rPr lang="en-AU" sz="2200" kern="1200" dirty="0">
              <a:latin typeface="Times New Roman" pitchFamily="18" charset="0"/>
              <a:cs typeface="Times New Roman" pitchFamily="18" charset="0"/>
            </a:rPr>
            <a:t> physiques et </a:t>
          </a:r>
          <a:r>
            <a:rPr lang="en-AU" sz="2200" kern="1200" dirty="0" err="1">
              <a:latin typeface="Times New Roman" pitchFamily="18" charset="0"/>
              <a:cs typeface="Times New Roman" pitchFamily="18" charset="0"/>
            </a:rPr>
            <a:t>spirituelles</a:t>
          </a:r>
          <a:r>
            <a:rPr lang="en-AU" sz="2200" kern="1200" dirty="0">
              <a:latin typeface="Times New Roman" pitchFamily="18" charset="0"/>
              <a:cs typeface="Times New Roman" pitchFamily="18" charset="0"/>
            </a:rPr>
            <a:t> </a:t>
          </a:r>
          <a:r>
            <a:rPr lang="en-AU" sz="2200" kern="1200" dirty="0" err="1">
              <a:latin typeface="Times New Roman" pitchFamily="18" charset="0"/>
              <a:cs typeface="Times New Roman" pitchFamily="18" charset="0"/>
            </a:rPr>
            <a:t>permet</a:t>
          </a:r>
          <a:r>
            <a:rPr lang="en-AU" sz="2200" kern="1200" dirty="0">
              <a:latin typeface="Times New Roman" pitchFamily="18" charset="0"/>
              <a:cs typeface="Times New Roman" pitchFamily="18" charset="0"/>
            </a:rPr>
            <a:t> </a:t>
          </a:r>
          <a:r>
            <a:rPr lang="en-AU" sz="2200" kern="1200" dirty="0" err="1">
              <a:latin typeface="Times New Roman" pitchFamily="18" charset="0"/>
              <a:cs typeface="Times New Roman" pitchFamily="18" charset="0"/>
            </a:rPr>
            <a:t>d'accomplir</a:t>
          </a:r>
          <a:r>
            <a:rPr lang="en-AU" sz="2200" kern="1200" dirty="0">
              <a:latin typeface="Times New Roman" pitchFamily="18" charset="0"/>
              <a:cs typeface="Times New Roman" pitchFamily="18" charset="0"/>
            </a:rPr>
            <a:t> le travail du volume et des </a:t>
          </a:r>
          <a:r>
            <a:rPr lang="en-AU" sz="2200" kern="1200" dirty="0" err="1">
              <a:latin typeface="Times New Roman" pitchFamily="18" charset="0"/>
              <a:cs typeface="Times New Roman" pitchFamily="18" charset="0"/>
            </a:rPr>
            <a:t>qualités</a:t>
          </a:r>
          <a:r>
            <a:rPr lang="en-AU" sz="2200" kern="1200" dirty="0">
              <a:latin typeface="Times New Roman" pitchFamily="18" charset="0"/>
              <a:cs typeface="Times New Roman" pitchFamily="18" charset="0"/>
            </a:rPr>
            <a:t> </a:t>
          </a:r>
          <a:r>
            <a:rPr lang="en-AU" sz="2200" kern="1200" dirty="0" err="1">
              <a:latin typeface="Times New Roman" pitchFamily="18" charset="0"/>
              <a:cs typeface="Times New Roman" pitchFamily="18" charset="0"/>
            </a:rPr>
            <a:t>définis</a:t>
          </a:r>
          <a:r>
            <a:rPr lang="en-AU" sz="2200" kern="1200" dirty="0">
              <a:latin typeface="Times New Roman" pitchFamily="18" charset="0"/>
              <a:cs typeface="Times New Roman" pitchFamily="18" charset="0"/>
            </a:rPr>
            <a:t>.</a:t>
          </a:r>
          <a:endParaRPr lang="ru-RU" sz="2200" b="0" kern="1200" dirty="0">
            <a:latin typeface="Times New Roman" pitchFamily="18" charset="0"/>
            <a:cs typeface="Times New Roman" pitchFamily="18" charset="0"/>
          </a:endParaRPr>
        </a:p>
      </dsp:txBody>
      <dsp:txXfrm>
        <a:off x="0" y="554307"/>
        <a:ext cx="8424936" cy="11734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5D9C9-6C1E-4596-88A8-831F7611B1DB}">
      <dsp:nvSpPr>
        <dsp:cNvPr id="0" name=""/>
        <dsp:cNvSpPr/>
      </dsp:nvSpPr>
      <dsp:spPr>
        <a:xfrm>
          <a:off x="0" y="0"/>
          <a:ext cx="8496944" cy="3411721"/>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AU" sz="2200" b="1" i="0" kern="1200" smtClean="0">
              <a:latin typeface="Times New Roman" pitchFamily="18" charset="0"/>
              <a:cs typeface="Times New Roman" pitchFamily="18" charset="0"/>
            </a:rPr>
            <a:t>LA CAPACITÉ DE TRAVAIL</a:t>
          </a:r>
          <a:endParaRPr lang="ru-RU" sz="2200" b="1" i="0" kern="1200">
            <a:latin typeface="Times New Roman" pitchFamily="18" charset="0"/>
            <a:cs typeface="Times New Roman" pitchFamily="18" charset="0"/>
          </a:endParaRPr>
        </a:p>
      </dsp:txBody>
      <dsp:txXfrm>
        <a:off x="0" y="0"/>
        <a:ext cx="8496944" cy="1023516"/>
      </dsp:txXfrm>
    </dsp:sp>
    <dsp:sp modelId="{7493BA5A-365E-48C2-8DC6-51988B2E5CD7}">
      <dsp:nvSpPr>
        <dsp:cNvPr id="0" name=""/>
        <dsp:cNvSpPr/>
      </dsp:nvSpPr>
      <dsp:spPr>
        <a:xfrm>
          <a:off x="849694" y="1023566"/>
          <a:ext cx="6797555" cy="75147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a:latin typeface="Times New Roman" pitchFamily="18" charset="0"/>
              <a:cs typeface="Times New Roman" pitchFamily="18" charset="0"/>
            </a:rPr>
            <a:t>TOTAL - la capacité du travail non qualifié dans les conditions ordinaires</a:t>
          </a:r>
          <a:endParaRPr lang="ru-RU" sz="2200" kern="1200">
            <a:latin typeface="Times New Roman" pitchFamily="18" charset="0"/>
            <a:cs typeface="Times New Roman" pitchFamily="18" charset="0"/>
          </a:endParaRPr>
        </a:p>
      </dsp:txBody>
      <dsp:txXfrm>
        <a:off x="871704" y="1045576"/>
        <a:ext cx="6753535" cy="707458"/>
      </dsp:txXfrm>
    </dsp:sp>
    <dsp:sp modelId="{13608A94-0FE7-4EF6-80D9-179BE1DD140C}">
      <dsp:nvSpPr>
        <dsp:cNvPr id="0" name=""/>
        <dsp:cNvSpPr/>
      </dsp:nvSpPr>
      <dsp:spPr>
        <a:xfrm>
          <a:off x="849694" y="1890656"/>
          <a:ext cx="6797555" cy="1350428"/>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AU" sz="2200" kern="1200">
              <a:latin typeface="Times New Roman" pitchFamily="18" charset="0"/>
              <a:cs typeface="Times New Roman" pitchFamily="18" charset="0"/>
            </a:rPr>
            <a:t>PROFESSIONNEL - la capacité à accomplir le travail du volume et des qualités définis conformément à la spécialité reçue dans le cadre de la profession</a:t>
          </a:r>
          <a:endParaRPr lang="ru-RU" sz="2200" kern="1200">
            <a:latin typeface="Times New Roman" pitchFamily="18" charset="0"/>
            <a:cs typeface="Times New Roman" pitchFamily="18" charset="0"/>
          </a:endParaRPr>
        </a:p>
      </dsp:txBody>
      <dsp:txXfrm>
        <a:off x="889247" y="1930209"/>
        <a:ext cx="6718449" cy="12713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A3F94-179C-42FC-8534-85377C12047C}">
      <dsp:nvSpPr>
        <dsp:cNvPr id="0" name=""/>
        <dsp:cNvSpPr/>
      </dsp:nvSpPr>
      <dsp:spPr>
        <a:xfrm>
          <a:off x="4184" y="-176556"/>
          <a:ext cx="8560583" cy="55444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AU" sz="2200" b="1" i="1" kern="1200" smtClean="0">
              <a:latin typeface="Times New Roman" panose="02020603050405020304" pitchFamily="18" charset="0"/>
              <a:cs typeface="Times New Roman" panose="02020603050405020304" pitchFamily="18" charset="0"/>
            </a:rPr>
            <a:t>L'incapacité de travail</a:t>
          </a:r>
          <a:endParaRPr lang="ru-RU" sz="2200" b="1" i="1" kern="1200">
            <a:latin typeface="Times New Roman" pitchFamily="18" charset="0"/>
            <a:cs typeface="Times New Roman" pitchFamily="18" charset="0"/>
          </a:endParaRPr>
        </a:p>
      </dsp:txBody>
      <dsp:txXfrm>
        <a:off x="4184" y="-176556"/>
        <a:ext cx="8560583" cy="554447"/>
      </dsp:txXfrm>
    </dsp:sp>
    <dsp:sp modelId="{502FC795-E681-4AC8-BF5B-12436BFFE71F}">
      <dsp:nvSpPr>
        <dsp:cNvPr id="0" name=""/>
        <dsp:cNvSpPr/>
      </dsp:nvSpPr>
      <dsp:spPr>
        <a:xfrm>
          <a:off x="4184" y="377890"/>
          <a:ext cx="8560583" cy="145484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n-AU" sz="2200" kern="1200">
              <a:latin typeface="Times New Roman" pitchFamily="18" charset="0"/>
              <a:cs typeface="Times New Roman" pitchFamily="18" charset="0"/>
            </a:rPr>
            <a:t>l'état conditionné par la maladie, le trauma, ses conséquences ou d'autres raisons, quand l'exécution du travail professionnel est impossible entièrement ou partiellement pendant le temps limité ou constamment.</a:t>
          </a:r>
          <a:endParaRPr lang="ru-RU" sz="2200" b="0" kern="1200">
            <a:latin typeface="Times New Roman" pitchFamily="18" charset="0"/>
            <a:cs typeface="Times New Roman" pitchFamily="18" charset="0"/>
          </a:endParaRPr>
        </a:p>
      </dsp:txBody>
      <dsp:txXfrm>
        <a:off x="4184" y="377890"/>
        <a:ext cx="8560583" cy="14548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A24B0-89E3-4E0F-9417-2054A2EA87B7}" type="datetimeFigureOut">
              <a:rPr lang="ru-RU" smtClean="0"/>
              <a:t>02.05.2020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3ACCE-C59C-49DE-8437-D2699D86B9E4}" type="slidenum">
              <a:rPr lang="ru-RU" smtClean="0"/>
              <a:t>‹#›</a:t>
            </a:fld>
            <a:endParaRPr lang="ru-RU"/>
          </a:p>
        </p:txBody>
      </p:sp>
    </p:spTree>
    <p:extLst>
      <p:ext uri="{BB962C8B-B14F-4D97-AF65-F5344CB8AC3E}">
        <p14:creationId xmlns:p14="http://schemas.microsoft.com/office/powerpoint/2010/main" val="306330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CE8E8FC-6248-4831-B995-3F66588EB3FB}" type="slidenum">
              <a:rPr lang="ru-RU" smtClean="0"/>
              <a:t>1</a:t>
            </a:fld>
            <a:endParaRPr lang="ru-RU"/>
          </a:p>
        </p:txBody>
      </p:sp>
    </p:spTree>
    <p:extLst>
      <p:ext uri="{BB962C8B-B14F-4D97-AF65-F5344CB8AC3E}">
        <p14:creationId xmlns:p14="http://schemas.microsoft.com/office/powerpoint/2010/main" val="221403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B7132C-F2D8-4C2F-B3CC-E2546A0ECC69}" type="datetime1">
              <a:rPr lang="ru-RU" smtClean="0"/>
              <a:t>02.05.2020</a:t>
            </a:fld>
            <a:endParaRPr lang="ru-RU"/>
          </a:p>
        </p:txBody>
      </p:sp>
      <p:sp>
        <p:nvSpPr>
          <p:cNvPr id="5" name="Нижний колонтитул 4"/>
          <p:cNvSpPr>
            <a:spLocks noGrp="1"/>
          </p:cNvSpPr>
          <p:nvPr>
            <p:ph type="ftr" sz="quarter" idx="11"/>
          </p:nvPr>
        </p:nvSpPr>
        <p:spPr/>
        <p:txBody>
          <a:bodyPr/>
          <a:lstStyle/>
          <a:p>
            <a:r>
              <a:rPr lang="ru-RU" smtClean="0"/>
              <a:t>Разработчик: Нимгирова А.С.</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4292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C01378-F244-46C5-9F32-D665824732B3}" type="datetime1">
              <a:rPr lang="ru-RU" smtClean="0"/>
              <a:t>02.05.2020</a:t>
            </a:fld>
            <a:endParaRPr lang="ru-RU"/>
          </a:p>
        </p:txBody>
      </p:sp>
      <p:sp>
        <p:nvSpPr>
          <p:cNvPr id="5" name="Нижний колонтитул 4"/>
          <p:cNvSpPr>
            <a:spLocks noGrp="1"/>
          </p:cNvSpPr>
          <p:nvPr>
            <p:ph type="ftr" sz="quarter" idx="11"/>
          </p:nvPr>
        </p:nvSpPr>
        <p:spPr/>
        <p:txBody>
          <a:bodyPr/>
          <a:lstStyle/>
          <a:p>
            <a:r>
              <a:rPr lang="ru-RU" smtClean="0"/>
              <a:t>Разработчик: Нимгирова А.С.</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9083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481B80-FBB0-453F-9D04-CA09D1E739B8}" type="datetime1">
              <a:rPr lang="ru-RU" smtClean="0"/>
              <a:t>02.05.2020</a:t>
            </a:fld>
            <a:endParaRPr lang="ru-RU"/>
          </a:p>
        </p:txBody>
      </p:sp>
      <p:sp>
        <p:nvSpPr>
          <p:cNvPr id="5" name="Нижний колонтитул 4"/>
          <p:cNvSpPr>
            <a:spLocks noGrp="1"/>
          </p:cNvSpPr>
          <p:nvPr>
            <p:ph type="ftr" sz="quarter" idx="11"/>
          </p:nvPr>
        </p:nvSpPr>
        <p:spPr/>
        <p:txBody>
          <a:bodyPr/>
          <a:lstStyle/>
          <a:p>
            <a:r>
              <a:rPr lang="ru-RU" smtClean="0"/>
              <a:t>Разработчик: Нимгирова А.С.</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9587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5E4AF8-19C5-4B3C-BA41-FACDB91BC415}" type="datetime1">
              <a:rPr lang="ru-RU" smtClean="0"/>
              <a:t>02.05.2020</a:t>
            </a:fld>
            <a:endParaRPr lang="ru-RU"/>
          </a:p>
        </p:txBody>
      </p:sp>
      <p:sp>
        <p:nvSpPr>
          <p:cNvPr id="5" name="Нижний колонтитул 4"/>
          <p:cNvSpPr>
            <a:spLocks noGrp="1"/>
          </p:cNvSpPr>
          <p:nvPr>
            <p:ph type="ftr" sz="quarter" idx="11"/>
          </p:nvPr>
        </p:nvSpPr>
        <p:spPr/>
        <p:txBody>
          <a:bodyPr/>
          <a:lstStyle/>
          <a:p>
            <a:r>
              <a:rPr lang="ru-RU" smtClean="0"/>
              <a:t>Разработчик: Нимгирова А.С.</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2023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66543A-E6AB-408E-8938-F4E08634F8A4}" type="datetime1">
              <a:rPr lang="ru-RU" smtClean="0"/>
              <a:t>02.05.2020</a:t>
            </a:fld>
            <a:endParaRPr lang="ru-RU"/>
          </a:p>
        </p:txBody>
      </p:sp>
      <p:sp>
        <p:nvSpPr>
          <p:cNvPr id="5" name="Нижний колонтитул 4"/>
          <p:cNvSpPr>
            <a:spLocks noGrp="1"/>
          </p:cNvSpPr>
          <p:nvPr>
            <p:ph type="ftr" sz="quarter" idx="11"/>
          </p:nvPr>
        </p:nvSpPr>
        <p:spPr/>
        <p:txBody>
          <a:bodyPr/>
          <a:lstStyle/>
          <a:p>
            <a:r>
              <a:rPr lang="ru-RU" smtClean="0"/>
              <a:t>Разработчик: Нимгирова А.С.</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9384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2CB804C-3D1B-4C08-A9CB-EAFE28D96E7E}" type="datetime1">
              <a:rPr lang="ru-RU" smtClean="0"/>
              <a:t>02.05.2020</a:t>
            </a:fld>
            <a:endParaRPr lang="ru-RU"/>
          </a:p>
        </p:txBody>
      </p:sp>
      <p:sp>
        <p:nvSpPr>
          <p:cNvPr id="6" name="Нижний колонтитул 5"/>
          <p:cNvSpPr>
            <a:spLocks noGrp="1"/>
          </p:cNvSpPr>
          <p:nvPr>
            <p:ph type="ftr" sz="quarter" idx="11"/>
          </p:nvPr>
        </p:nvSpPr>
        <p:spPr/>
        <p:txBody>
          <a:bodyPr/>
          <a:lstStyle/>
          <a:p>
            <a:r>
              <a:rPr lang="ru-RU" smtClean="0"/>
              <a:t>Разработчик: Нимгирова А.С.</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0870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4088A0-F727-4335-AD2F-3DCE15671F95}" type="datetime1">
              <a:rPr lang="ru-RU" smtClean="0"/>
              <a:t>02.05.2020</a:t>
            </a:fld>
            <a:endParaRPr lang="ru-RU"/>
          </a:p>
        </p:txBody>
      </p:sp>
      <p:sp>
        <p:nvSpPr>
          <p:cNvPr id="8" name="Нижний колонтитул 7"/>
          <p:cNvSpPr>
            <a:spLocks noGrp="1"/>
          </p:cNvSpPr>
          <p:nvPr>
            <p:ph type="ftr" sz="quarter" idx="11"/>
          </p:nvPr>
        </p:nvSpPr>
        <p:spPr/>
        <p:txBody>
          <a:bodyPr/>
          <a:lstStyle/>
          <a:p>
            <a:r>
              <a:rPr lang="ru-RU" smtClean="0"/>
              <a:t>Разработчик: Нимгирова А.С.</a:t>
            </a:r>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6022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BC246DB-FAC0-40C6-8C9B-CF26FC0EC559}" type="datetime1">
              <a:rPr lang="ru-RU" smtClean="0"/>
              <a:t>02.05.2020</a:t>
            </a:fld>
            <a:endParaRPr lang="ru-RU"/>
          </a:p>
        </p:txBody>
      </p:sp>
      <p:sp>
        <p:nvSpPr>
          <p:cNvPr id="4" name="Нижний колонтитул 3"/>
          <p:cNvSpPr>
            <a:spLocks noGrp="1"/>
          </p:cNvSpPr>
          <p:nvPr>
            <p:ph type="ftr" sz="quarter" idx="11"/>
          </p:nvPr>
        </p:nvSpPr>
        <p:spPr/>
        <p:txBody>
          <a:bodyPr/>
          <a:lstStyle/>
          <a:p>
            <a:r>
              <a:rPr lang="ru-RU" smtClean="0"/>
              <a:t>Разработчик: Нимгирова А.С.</a:t>
            </a:r>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025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4AA4EA-9FA9-4BF7-AC7E-E85C41EAEA14}" type="datetime1">
              <a:rPr lang="ru-RU" smtClean="0"/>
              <a:t>02.05.2020</a:t>
            </a:fld>
            <a:endParaRPr lang="ru-RU"/>
          </a:p>
        </p:txBody>
      </p:sp>
      <p:sp>
        <p:nvSpPr>
          <p:cNvPr id="3" name="Нижний колонтитул 2"/>
          <p:cNvSpPr>
            <a:spLocks noGrp="1"/>
          </p:cNvSpPr>
          <p:nvPr>
            <p:ph type="ftr" sz="quarter" idx="11"/>
          </p:nvPr>
        </p:nvSpPr>
        <p:spPr/>
        <p:txBody>
          <a:bodyPr/>
          <a:lstStyle/>
          <a:p>
            <a:r>
              <a:rPr lang="ru-RU" smtClean="0"/>
              <a:t>Разработчик: Нимгирова А.С.</a:t>
            </a:r>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9674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5933D3-9925-4CF1-9D52-56AD25743139}" type="datetime1">
              <a:rPr lang="ru-RU" smtClean="0"/>
              <a:t>02.05.2020</a:t>
            </a:fld>
            <a:endParaRPr lang="ru-RU"/>
          </a:p>
        </p:txBody>
      </p:sp>
      <p:sp>
        <p:nvSpPr>
          <p:cNvPr id="6" name="Нижний колонтитул 5"/>
          <p:cNvSpPr>
            <a:spLocks noGrp="1"/>
          </p:cNvSpPr>
          <p:nvPr>
            <p:ph type="ftr" sz="quarter" idx="11"/>
          </p:nvPr>
        </p:nvSpPr>
        <p:spPr/>
        <p:txBody>
          <a:bodyPr/>
          <a:lstStyle/>
          <a:p>
            <a:r>
              <a:rPr lang="ru-RU" smtClean="0"/>
              <a:t>Разработчик: Нимгирова А.С.</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7508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9047A7-5A6D-4D40-8B98-9C59FA5B3765}" type="datetime1">
              <a:rPr lang="ru-RU" smtClean="0"/>
              <a:t>02.05.2020</a:t>
            </a:fld>
            <a:endParaRPr lang="ru-RU"/>
          </a:p>
        </p:txBody>
      </p:sp>
      <p:sp>
        <p:nvSpPr>
          <p:cNvPr id="6" name="Нижний колонтитул 5"/>
          <p:cNvSpPr>
            <a:spLocks noGrp="1"/>
          </p:cNvSpPr>
          <p:nvPr>
            <p:ph type="ftr" sz="quarter" idx="11"/>
          </p:nvPr>
        </p:nvSpPr>
        <p:spPr/>
        <p:txBody>
          <a:bodyPr/>
          <a:lstStyle/>
          <a:p>
            <a:r>
              <a:rPr lang="ru-RU" smtClean="0"/>
              <a:t>Разработчик: Нимгирова А.С.</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7089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71747-98D7-480F-BE94-08C2815670D6}" type="datetime1">
              <a:rPr lang="ru-RU" smtClean="0"/>
              <a:t>02.05.2020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Разработчик: Нимгирова А.С.</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224250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64394" y="293615"/>
            <a:ext cx="7815263" cy="1035124"/>
          </a:xfrm>
        </p:spPr>
        <p:txBody>
          <a:bodyPr>
            <a:normAutofit/>
          </a:bodyPr>
          <a:lstStyle/>
          <a:p>
            <a:pPr>
              <a:lnSpc>
                <a:spcPct val="100000"/>
              </a:lnSpc>
              <a:spcBef>
                <a:spcPts val="0"/>
              </a:spcBef>
            </a:pPr>
            <a:r>
              <a:rPr lang="ru-RU" sz="2000" dirty="0">
                <a:latin typeface="Georgia" panose="02040502050405020303" pitchFamily="18" charset="0"/>
              </a:rPr>
              <a:t>ФГБОУ ВО Астраханский </a:t>
            </a:r>
            <a:r>
              <a:rPr lang="ru-RU" sz="2000" dirty="0" smtClean="0">
                <a:latin typeface="Georgia" panose="02040502050405020303" pitchFamily="18" charset="0"/>
              </a:rPr>
              <a:t>ГМУ Минздрава </a:t>
            </a:r>
            <a:r>
              <a:rPr lang="ru-RU" sz="2000" dirty="0">
                <a:latin typeface="Georgia" panose="02040502050405020303" pitchFamily="18" charset="0"/>
              </a:rPr>
              <a:t>России</a:t>
            </a:r>
          </a:p>
          <a:p>
            <a:pPr>
              <a:lnSpc>
                <a:spcPct val="100000"/>
              </a:lnSpc>
              <a:spcBef>
                <a:spcPts val="0"/>
              </a:spcBef>
            </a:pPr>
            <a:r>
              <a:rPr lang="ru-RU" sz="2000" dirty="0">
                <a:latin typeface="Georgia" panose="02040502050405020303" pitchFamily="18" charset="0"/>
              </a:rPr>
              <a:t>Кафедра </a:t>
            </a:r>
            <a:r>
              <a:rPr lang="ru-RU" sz="2000" dirty="0" smtClean="0">
                <a:latin typeface="Georgia" panose="02040502050405020303" pitchFamily="18" charset="0"/>
              </a:rPr>
              <a:t>общественного здоровья и здравоохранения </a:t>
            </a:r>
          </a:p>
          <a:p>
            <a:pPr>
              <a:lnSpc>
                <a:spcPct val="100000"/>
              </a:lnSpc>
              <a:spcBef>
                <a:spcPts val="0"/>
              </a:spcBef>
            </a:pPr>
            <a:r>
              <a:rPr lang="ru-RU" sz="2000" dirty="0" smtClean="0">
                <a:latin typeface="Georgia" panose="02040502050405020303" pitchFamily="18" charset="0"/>
              </a:rPr>
              <a:t>с курсом последипломного образования</a:t>
            </a:r>
            <a:endParaRPr lang="ru-RU" sz="2000" dirty="0">
              <a:latin typeface="Georgia" panose="02040502050405020303" pitchFamily="18" charset="0"/>
            </a:endParaRPr>
          </a:p>
          <a:p>
            <a:endParaRPr lang="ru-RU" sz="2000" dirty="0"/>
          </a:p>
        </p:txBody>
      </p:sp>
      <p:pic>
        <p:nvPicPr>
          <p:cNvPr id="4" name="Рисунок 3"/>
          <p:cNvPicPr>
            <a:picLocks noChangeAspect="1"/>
          </p:cNvPicPr>
          <p:nvPr/>
        </p:nvPicPr>
        <p:blipFill rotWithShape="1">
          <a:blip r:embed="rId3"/>
          <a:srcRect l="6915" t="15654" r="84062" b="65030"/>
          <a:stretch/>
        </p:blipFill>
        <p:spPr>
          <a:xfrm>
            <a:off x="435769" y="114301"/>
            <a:ext cx="1200150" cy="1851025"/>
          </a:xfrm>
          <a:prstGeom prst="ellipse">
            <a:avLst/>
          </a:prstGeom>
          <a:ln>
            <a:noFill/>
          </a:ln>
          <a:effectLst>
            <a:softEdge rad="112500"/>
          </a:effectLst>
        </p:spPr>
      </p:pic>
      <p:sp>
        <p:nvSpPr>
          <p:cNvPr id="6" name="Заголовок 1"/>
          <p:cNvSpPr txBox="1">
            <a:spLocks/>
          </p:cNvSpPr>
          <p:nvPr/>
        </p:nvSpPr>
        <p:spPr>
          <a:xfrm>
            <a:off x="1035844" y="1484784"/>
            <a:ext cx="7640611" cy="23762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400" b="1" dirty="0" smtClean="0">
                <a:latin typeface="Times New Roman" panose="02020603050405020304" pitchFamily="18" charset="0"/>
                <a:cs typeface="Times New Roman" panose="02020603050405020304" pitchFamily="18" charset="0"/>
              </a:rPr>
              <a:t>ЛЕКЦИЯ 5. ОРГАНИЗАЦИОННО-ТЕОРЕТИЧЕСКИЕ АСПЕКТЫ </a:t>
            </a:r>
            <a:r>
              <a:rPr lang="ru-RU" sz="2400" b="1" smtClean="0">
                <a:latin typeface="Times New Roman" panose="02020603050405020304" pitchFamily="18" charset="0"/>
                <a:cs typeface="Times New Roman" panose="02020603050405020304" pitchFamily="18" charset="0"/>
              </a:rPr>
              <a:t>МЕДИЦИНСКОЙ ЭКСПЕРТИЗЫ </a:t>
            </a:r>
            <a:endParaRPr lang="ru-RU" sz="2400" b="1" dirty="0" smtClean="0">
              <a:latin typeface="Times New Roman" panose="02020603050405020304" pitchFamily="18" charset="0"/>
              <a:cs typeface="Times New Roman" panose="02020603050405020304" pitchFamily="18" charset="0"/>
            </a:endParaRPr>
          </a:p>
          <a:p>
            <a:endParaRPr lang="ru-RU" sz="2400" b="1" dirty="0" smtClean="0">
              <a:latin typeface="Times New Roman" panose="02020603050405020304" pitchFamily="18" charset="0"/>
              <a:cs typeface="Times New Roman" panose="02020603050405020304" pitchFamily="18" charset="0"/>
            </a:endParaRPr>
          </a:p>
          <a:p>
            <a:r>
              <a:rPr lang="en-AU" sz="2400" b="1" dirty="0" smtClean="0">
                <a:latin typeface="Times New Roman" panose="02020603050405020304" pitchFamily="18" charset="0"/>
                <a:cs typeface="Times New Roman" panose="02020603050405020304" pitchFamily="18" charset="0"/>
              </a:rPr>
              <a:t>COURS</a:t>
            </a:r>
            <a:r>
              <a:rPr lang="ru-RU" sz="2400" b="1" dirty="0" smtClean="0">
                <a:latin typeface="Times New Roman" panose="02020603050405020304" pitchFamily="18" charset="0"/>
                <a:cs typeface="Times New Roman" panose="02020603050405020304" pitchFamily="18" charset="0"/>
              </a:rPr>
              <a:t> 5. </a:t>
            </a:r>
            <a:r>
              <a:rPr lang="fr-FR" sz="2400" b="1" dirty="0" smtClean="0">
                <a:latin typeface="Times New Roman" panose="02020603050405020304" pitchFamily="18" charset="0"/>
                <a:cs typeface="Times New Roman" panose="02020603050405020304" pitchFamily="18" charset="0"/>
              </a:rPr>
              <a:t>LES </a:t>
            </a:r>
            <a:r>
              <a:rPr lang="ru-RU" sz="2400" b="1" dirty="0" smtClean="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ASPECTS </a:t>
            </a:r>
            <a:r>
              <a:rPr lang="ru-RU" sz="2400" b="1" dirty="0" smtClean="0">
                <a:latin typeface="Times New Roman" panose="02020603050405020304" pitchFamily="18" charset="0"/>
                <a:cs typeface="Times New Roman" panose="02020603050405020304" pitchFamily="18" charset="0"/>
              </a:rPr>
              <a:t> </a:t>
            </a:r>
            <a:br>
              <a:rPr lang="ru-RU"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D'ORGANISATION ET</a:t>
            </a:r>
            <a:r>
              <a:rPr lang="ru-RU" sz="2400" b="1" dirty="0" smtClean="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THÉORIQUES </a:t>
            </a:r>
            <a:r>
              <a:rPr lang="ru-RU" sz="2400" b="1" dirty="0" smtClean="0">
                <a:latin typeface="Times New Roman" panose="02020603050405020304" pitchFamily="18" charset="0"/>
                <a:cs typeface="Times New Roman" panose="02020603050405020304" pitchFamily="18" charset="0"/>
              </a:rPr>
              <a:t> </a:t>
            </a:r>
            <a:br>
              <a:rPr lang="ru-RU"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DE L'EXPERTISE MÉDICALE</a:t>
            </a:r>
            <a:endParaRPr lang="ru-RU" sz="2400" b="1" dirty="0">
              <a:latin typeface="Times New Roman" panose="02020603050405020304" pitchFamily="18" charset="0"/>
              <a:cs typeface="Times New Roman" panose="02020603050405020304" pitchFamily="18" charset="0"/>
            </a:endParaRPr>
          </a:p>
        </p:txBody>
      </p:sp>
      <p:sp>
        <p:nvSpPr>
          <p:cNvPr id="2" name="Нижний колонтитул 1"/>
          <p:cNvSpPr>
            <a:spLocks noGrp="1"/>
          </p:cNvSpPr>
          <p:nvPr>
            <p:ph type="ftr" sz="quarter" idx="11"/>
          </p:nvPr>
        </p:nvSpPr>
        <p:spPr/>
        <p:txBody>
          <a:bodyPr/>
          <a:lstStyle/>
          <a:p>
            <a:r>
              <a:rPr lang="ru-RU" sz="1400" dirty="0" smtClean="0"/>
              <a:t>Разработчик: Нимгирова А.С.</a:t>
            </a:r>
            <a:endParaRPr lang="ru-RU" sz="14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889907"/>
            <a:ext cx="470235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85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226999297"/>
              </p:ext>
            </p:extLst>
          </p:nvPr>
        </p:nvGraphicFramePr>
        <p:xfrm>
          <a:off x="323528" y="116632"/>
          <a:ext cx="8496944"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3752649652"/>
              </p:ext>
            </p:extLst>
          </p:nvPr>
        </p:nvGraphicFramePr>
        <p:xfrm>
          <a:off x="251520" y="1988840"/>
          <a:ext cx="8640960"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3829916771"/>
              </p:ext>
            </p:extLst>
          </p:nvPr>
        </p:nvGraphicFramePr>
        <p:xfrm>
          <a:off x="261385" y="4539699"/>
          <a:ext cx="8568952" cy="18416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1360832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365742088"/>
              </p:ext>
            </p:extLst>
          </p:nvPr>
        </p:nvGraphicFramePr>
        <p:xfrm>
          <a:off x="251520" y="476672"/>
          <a:ext cx="871296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256477708"/>
              </p:ext>
            </p:extLst>
          </p:nvPr>
        </p:nvGraphicFramePr>
        <p:xfrm>
          <a:off x="251520" y="3140968"/>
          <a:ext cx="8496944" cy="2791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3345969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885986709"/>
              </p:ext>
            </p:extLst>
          </p:nvPr>
        </p:nvGraphicFramePr>
        <p:xfrm>
          <a:off x="179512" y="332656"/>
          <a:ext cx="885698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572674492"/>
              </p:ext>
            </p:extLst>
          </p:nvPr>
        </p:nvGraphicFramePr>
        <p:xfrm>
          <a:off x="755576" y="5589240"/>
          <a:ext cx="7992888" cy="792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411161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186276862"/>
              </p:ext>
            </p:extLst>
          </p:nvPr>
        </p:nvGraphicFramePr>
        <p:xfrm>
          <a:off x="413277" y="-99392"/>
          <a:ext cx="8479203"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ижний колонтитул 1"/>
          <p:cNvSpPr>
            <a:spLocks noGrp="1"/>
          </p:cNvSpPr>
          <p:nvPr>
            <p:ph type="ftr" sz="quarter" idx="11"/>
          </p:nvPr>
        </p:nvSpPr>
        <p:spPr/>
        <p:txBody>
          <a:bodyPr/>
          <a:lstStyle/>
          <a:p>
            <a:r>
              <a:rPr lang="ru-RU" dirty="0" smtClean="0"/>
              <a:t>Разработчик: Нимгирова А.С.</a:t>
            </a:r>
            <a:endParaRPr lang="ru-RU" dirty="0"/>
          </a:p>
        </p:txBody>
      </p:sp>
    </p:spTree>
    <p:extLst>
      <p:ext uri="{BB962C8B-B14F-4D97-AF65-F5344CB8AC3E}">
        <p14:creationId xmlns:p14="http://schemas.microsoft.com/office/powerpoint/2010/main" val="3626869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762691418"/>
              </p:ext>
            </p:extLst>
          </p:nvPr>
        </p:nvGraphicFramePr>
        <p:xfrm>
          <a:off x="107504" y="188640"/>
          <a:ext cx="892899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1444407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420029877"/>
              </p:ext>
            </p:extLst>
          </p:nvPr>
        </p:nvGraphicFramePr>
        <p:xfrm>
          <a:off x="107504" y="188640"/>
          <a:ext cx="892899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1307762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extLst>
              <p:ext uri="{D42A27DB-BD31-4B8C-83A1-F6EECF244321}">
                <p14:modId xmlns:p14="http://schemas.microsoft.com/office/powerpoint/2010/main" val="3131841165"/>
              </p:ext>
            </p:extLst>
          </p:nvPr>
        </p:nvGraphicFramePr>
        <p:xfrm>
          <a:off x="251520" y="116632"/>
          <a:ext cx="864096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Схема 13"/>
          <p:cNvGraphicFramePr/>
          <p:nvPr>
            <p:extLst>
              <p:ext uri="{D42A27DB-BD31-4B8C-83A1-F6EECF244321}">
                <p14:modId xmlns:p14="http://schemas.microsoft.com/office/powerpoint/2010/main" val="2290020301"/>
              </p:ext>
            </p:extLst>
          </p:nvPr>
        </p:nvGraphicFramePr>
        <p:xfrm>
          <a:off x="395536" y="4005064"/>
          <a:ext cx="8496944"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890267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640960" cy="769441"/>
          </a:xfrm>
          <a:prstGeom prst="rect">
            <a:avLst/>
          </a:prstGeom>
        </p:spPr>
        <p:txBody>
          <a:bodyPr wrap="square">
            <a:spAutoFit/>
          </a:bodyPr>
          <a:lstStyle/>
          <a:p>
            <a:pPr algn="ctr"/>
            <a:r>
              <a:rPr lang="en-US" sz="2200" b="1" dirty="0"/>
              <a:t>LES GÉNÉRALITÉS DE L'ORDRE DE LA LIVRAISON DES FEUILLETS </a:t>
            </a:r>
            <a:r>
              <a:rPr lang="ru-RU" sz="2200" b="1" dirty="0" smtClean="0"/>
              <a:t> </a:t>
            </a:r>
            <a:r>
              <a:rPr lang="en-US" sz="2200" b="1" dirty="0" smtClean="0"/>
              <a:t>DE </a:t>
            </a:r>
            <a:r>
              <a:rPr lang="en-US" sz="2200" b="1" dirty="0"/>
              <a:t>L'INCAPACITÉ DE TRAVAIL</a:t>
            </a:r>
            <a:endParaRPr lang="ru-RU" sz="2200" dirty="0"/>
          </a:p>
        </p:txBody>
      </p:sp>
      <p:sp>
        <p:nvSpPr>
          <p:cNvPr id="5" name="Rectangle 2"/>
          <p:cNvSpPr>
            <a:spLocks noChangeArrowheads="1"/>
          </p:cNvSpPr>
          <p:nvPr/>
        </p:nvSpPr>
        <p:spPr bwMode="auto">
          <a:xfrm>
            <a:off x="2051720" y="1124744"/>
            <a:ext cx="4717959"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a:t>
            </a:r>
            <a:r>
              <a:rPr kumimoji="0" lang="en-US" alt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feuillet</a:t>
            </a: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a:t>
            </a:r>
            <a:r>
              <a:rPr kumimoji="0" lang="en-US" alt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l'incapacité</a:t>
            </a: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travail </a:t>
            </a:r>
            <a:r>
              <a:rPr kumimoji="0" lang="en-US" alt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est</a:t>
            </a: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donné</a:t>
            </a: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alt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Схема 5"/>
          <p:cNvGraphicFramePr/>
          <p:nvPr>
            <p:extLst>
              <p:ext uri="{D42A27DB-BD31-4B8C-83A1-F6EECF244321}">
                <p14:modId xmlns:p14="http://schemas.microsoft.com/office/powerpoint/2010/main" val="1745119577"/>
              </p:ext>
            </p:extLst>
          </p:nvPr>
        </p:nvGraphicFramePr>
        <p:xfrm>
          <a:off x="467544" y="1628800"/>
          <a:ext cx="855069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ChangeArrowheads="1"/>
          </p:cNvSpPr>
          <p:nvPr/>
        </p:nvSpPr>
        <p:spPr bwMode="auto">
          <a:xfrm>
            <a:off x="0" y="813435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2301269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640960" cy="769441"/>
          </a:xfrm>
          <a:prstGeom prst="rect">
            <a:avLst/>
          </a:prstGeom>
        </p:spPr>
        <p:txBody>
          <a:bodyPr wrap="square">
            <a:spAutoFit/>
          </a:bodyPr>
          <a:lstStyle/>
          <a:p>
            <a:pPr algn="ctr"/>
            <a:r>
              <a:rPr lang="en-US" sz="2200" b="1" dirty="0"/>
              <a:t>LES GÉNÉRALITÉS DE L'ORDRE DE LA LIVRAISON DES FEUILLETS </a:t>
            </a:r>
            <a:r>
              <a:rPr lang="ru-RU" sz="2200" b="1" dirty="0" smtClean="0"/>
              <a:t> </a:t>
            </a:r>
            <a:r>
              <a:rPr lang="en-US" sz="2200" b="1" dirty="0" smtClean="0"/>
              <a:t>DE </a:t>
            </a:r>
            <a:r>
              <a:rPr lang="en-US" sz="2200" b="1" dirty="0"/>
              <a:t>L'INCAPACITÉ DE TRAVAIL</a:t>
            </a:r>
            <a:endParaRPr lang="ru-RU" sz="2200" dirty="0"/>
          </a:p>
        </p:txBody>
      </p:sp>
      <p:sp>
        <p:nvSpPr>
          <p:cNvPr id="5" name="Rectangle 2"/>
          <p:cNvSpPr>
            <a:spLocks noChangeArrowheads="1"/>
          </p:cNvSpPr>
          <p:nvPr/>
        </p:nvSpPr>
        <p:spPr bwMode="auto">
          <a:xfrm>
            <a:off x="2051720" y="1124744"/>
            <a:ext cx="4717959"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a:t>
            </a:r>
            <a:r>
              <a:rPr kumimoji="0" lang="en-US" alt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feuillet</a:t>
            </a: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a:t>
            </a:r>
            <a:r>
              <a:rPr kumimoji="0" lang="en-US" alt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l'incapacité</a:t>
            </a: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travail </a:t>
            </a:r>
            <a:r>
              <a:rPr kumimoji="0" lang="en-US" alt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est</a:t>
            </a: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donné</a:t>
            </a:r>
            <a:r>
              <a:rPr kumimoji="0" lang="en-US" alt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alt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Схема 5"/>
          <p:cNvGraphicFramePr/>
          <p:nvPr>
            <p:extLst>
              <p:ext uri="{D42A27DB-BD31-4B8C-83A1-F6EECF244321}">
                <p14:modId xmlns:p14="http://schemas.microsoft.com/office/powerpoint/2010/main" val="1884667868"/>
              </p:ext>
            </p:extLst>
          </p:nvPr>
        </p:nvGraphicFramePr>
        <p:xfrm>
          <a:off x="467544" y="1628800"/>
          <a:ext cx="85506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ChangeArrowheads="1"/>
          </p:cNvSpPr>
          <p:nvPr/>
        </p:nvSpPr>
        <p:spPr bwMode="auto">
          <a:xfrm>
            <a:off x="0" y="813435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2063911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430556431"/>
              </p:ext>
            </p:extLst>
          </p:nvPr>
        </p:nvGraphicFramePr>
        <p:xfrm>
          <a:off x="107504" y="260648"/>
          <a:ext cx="892899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48284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63495268"/>
              </p:ext>
            </p:extLst>
          </p:nvPr>
        </p:nvGraphicFramePr>
        <p:xfrm>
          <a:off x="179512" y="188640"/>
          <a:ext cx="8712968"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2341915721"/>
              </p:ext>
            </p:extLst>
          </p:nvPr>
        </p:nvGraphicFramePr>
        <p:xfrm>
          <a:off x="251520" y="2852936"/>
          <a:ext cx="8568952" cy="3456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3108757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889844"/>
            <a:ext cx="8424936" cy="5170646"/>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Les </a:t>
            </a:r>
            <a:r>
              <a:rPr lang="en-US" sz="2200" dirty="0" err="1">
                <a:latin typeface="Times New Roman" panose="02020603050405020304" pitchFamily="18" charset="0"/>
                <a:cs typeface="Times New Roman" panose="02020603050405020304" pitchFamily="18" charset="0"/>
              </a:rPr>
              <a:t>formulaires</a:t>
            </a:r>
            <a:r>
              <a:rPr lang="en-US" sz="2200" dirty="0">
                <a:latin typeface="Times New Roman" panose="02020603050405020304" pitchFamily="18" charset="0"/>
                <a:cs typeface="Times New Roman" panose="02020603050405020304" pitchFamily="18" charset="0"/>
              </a:rPr>
              <a:t> des </a:t>
            </a:r>
            <a:r>
              <a:rPr lang="en-US" sz="2200" dirty="0" err="1">
                <a:latin typeface="Times New Roman" panose="02020603050405020304" pitchFamily="18" charset="0"/>
                <a:cs typeface="Times New Roman" panose="02020603050405020304" pitchFamily="18" charset="0"/>
              </a:rPr>
              <a:t>feuillets</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l'incapacité</a:t>
            </a:r>
            <a:r>
              <a:rPr lang="en-US" sz="2200" dirty="0">
                <a:latin typeface="Times New Roman" panose="02020603050405020304" pitchFamily="18" charset="0"/>
                <a:cs typeface="Times New Roman" panose="02020603050405020304" pitchFamily="18" charset="0"/>
              </a:rPr>
              <a:t> de travail </a:t>
            </a:r>
            <a:r>
              <a:rPr lang="en-US" sz="2200" dirty="0" err="1">
                <a:latin typeface="Times New Roman" panose="02020603050405020304" pitchFamily="18" charset="0"/>
                <a:cs typeface="Times New Roman" panose="02020603050405020304" pitchFamily="18" charset="0"/>
              </a:rPr>
              <a:t>sont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enregistrés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dans</a:t>
            </a:r>
            <a:r>
              <a:rPr lang="en-US" sz="2200" dirty="0">
                <a:latin typeface="Times New Roman" panose="02020603050405020304" pitchFamily="18" charset="0"/>
                <a:cs typeface="Times New Roman" panose="02020603050405020304" pitchFamily="18" charset="0"/>
              </a:rPr>
              <a:t> la documentation </a:t>
            </a:r>
            <a:r>
              <a:rPr lang="en-US" sz="2200" dirty="0" err="1">
                <a:latin typeface="Times New Roman" panose="02020603050405020304" pitchFamily="18" charset="0"/>
                <a:cs typeface="Times New Roman" panose="02020603050405020304" pitchFamily="18" charset="0"/>
              </a:rPr>
              <a:t>primaire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médicale</a:t>
            </a:r>
            <a:r>
              <a:rPr lang="en-US" sz="2200" dirty="0">
                <a:latin typeface="Times New Roman" panose="02020603050405020304" pitchFamily="18" charset="0"/>
                <a:cs typeface="Times New Roman" panose="02020603050405020304" pitchFamily="18" charset="0"/>
              </a:rPr>
              <a:t> avec </a:t>
            </a:r>
            <a:r>
              <a:rPr lang="en-US" sz="2200" dirty="0" err="1">
                <a:latin typeface="Times New Roman" panose="02020603050405020304" pitchFamily="18" charset="0"/>
                <a:cs typeface="Times New Roman" panose="02020603050405020304" pitchFamily="18" charset="0"/>
              </a:rPr>
              <a:t>l'instruction</a:t>
            </a:r>
            <a:r>
              <a:rPr lang="en-US" sz="2200" dirty="0">
                <a:latin typeface="Times New Roman" panose="02020603050405020304" pitchFamily="18" charset="0"/>
                <a:cs typeface="Times New Roman" panose="02020603050405020304" pitchFamily="18" charset="0"/>
              </a:rPr>
              <a:t> de:</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q"/>
            </a:pPr>
            <a:r>
              <a:rPr lang="en-US" sz="2200" dirty="0" err="1">
                <a:latin typeface="Times New Roman" panose="02020603050405020304" pitchFamily="18" charset="0"/>
                <a:cs typeface="Times New Roman" panose="02020603050405020304" pitchFamily="18" charset="0"/>
              </a:rPr>
              <a:t>leurs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numéros</a:t>
            </a:r>
            <a:r>
              <a:rPr lang="en-US" sz="2200" dirty="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les dates de la livraison et la prolongation,</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les </a:t>
            </a:r>
            <a:r>
              <a:rPr lang="en-US" sz="2200" dirty="0" err="1">
                <a:latin typeface="Times New Roman" panose="02020603050405020304" pitchFamily="18" charset="0"/>
                <a:cs typeface="Times New Roman" panose="02020603050405020304" pitchFamily="18" charset="0"/>
              </a:rPr>
              <a:t>relevés</a:t>
            </a:r>
            <a:r>
              <a:rPr lang="en-US" sz="2200" dirty="0">
                <a:latin typeface="Times New Roman" panose="02020603050405020304" pitchFamily="18" charset="0"/>
                <a:cs typeface="Times New Roman" panose="02020603050405020304" pitchFamily="18" charset="0"/>
              </a:rPr>
              <a:t> du </a:t>
            </a:r>
            <a:r>
              <a:rPr lang="en-US" sz="2200" dirty="0" err="1">
                <a:latin typeface="Times New Roman" panose="02020603050405020304" pitchFamily="18" charset="0"/>
                <a:cs typeface="Times New Roman" panose="02020603050405020304" pitchFamily="18" charset="0"/>
              </a:rPr>
              <a:t>citoyen</a:t>
            </a:r>
            <a:r>
              <a:rPr lang="en-US" sz="2200" dirty="0">
                <a:latin typeface="Times New Roman" panose="02020603050405020304" pitchFamily="18" charset="0"/>
                <a:cs typeface="Times New Roman" panose="02020603050405020304" pitchFamily="18" charset="0"/>
              </a:rPr>
              <a:t> au travail,</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les </a:t>
            </a:r>
            <a:r>
              <a:rPr lang="en-US" sz="2200" dirty="0" err="1">
                <a:latin typeface="Times New Roman" panose="02020603050405020304" pitchFamily="18" charset="0"/>
                <a:cs typeface="Times New Roman" panose="02020603050405020304" pitchFamily="18" charset="0"/>
              </a:rPr>
              <a:t>renseignements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sur</a:t>
            </a:r>
            <a:r>
              <a:rPr lang="en-US" sz="2200" dirty="0">
                <a:latin typeface="Times New Roman" panose="02020603050405020304" pitchFamily="18" charset="0"/>
                <a:cs typeface="Times New Roman" panose="02020603050405020304" pitchFamily="18" charset="0"/>
              </a:rPr>
              <a:t> la direction du </a:t>
            </a:r>
            <a:r>
              <a:rPr lang="en-US" sz="2200" dirty="0" err="1">
                <a:latin typeface="Times New Roman" panose="02020603050405020304" pitchFamily="18" charset="0"/>
                <a:cs typeface="Times New Roman" panose="02020603050405020304" pitchFamily="18" charset="0"/>
              </a:rPr>
              <a:t>citoyen</a:t>
            </a:r>
            <a:r>
              <a:rPr lang="en-US" sz="2200" dirty="0">
                <a:latin typeface="Times New Roman" panose="02020603050405020304" pitchFamily="18" charset="0"/>
                <a:cs typeface="Times New Roman" panose="02020603050405020304" pitchFamily="18" charset="0"/>
              </a:rPr>
              <a:t> à </a:t>
            </a:r>
            <a:r>
              <a:rPr lang="en-US" sz="2200" dirty="0" err="1">
                <a:latin typeface="Times New Roman" panose="02020603050405020304" pitchFamily="18" charset="0"/>
                <a:cs typeface="Times New Roman" panose="02020603050405020304" pitchFamily="18" charset="0"/>
              </a:rPr>
              <a:t>une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autre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organisation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médicale</a:t>
            </a:r>
            <a:r>
              <a:rPr lang="en-US" sz="2200" dirty="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Le Feuillet de </a:t>
            </a:r>
            <a:r>
              <a:rPr lang="en-US" sz="2200" dirty="0" err="1">
                <a:latin typeface="Times New Roman" panose="02020603050405020304" pitchFamily="18" charset="0"/>
                <a:cs typeface="Times New Roman" panose="02020603050405020304" pitchFamily="18" charset="0"/>
              </a:rPr>
              <a:t>l'incapacité</a:t>
            </a:r>
            <a:r>
              <a:rPr lang="en-US" sz="2200" dirty="0">
                <a:latin typeface="Times New Roman" panose="02020603050405020304" pitchFamily="18" charset="0"/>
                <a:cs typeface="Times New Roman" panose="02020603050405020304" pitchFamily="18" charset="0"/>
              </a:rPr>
              <a:t> de travail </a:t>
            </a:r>
            <a:r>
              <a:rPr lang="en-US" sz="2200" dirty="0" err="1">
                <a:latin typeface="Times New Roman" panose="02020603050405020304" pitchFamily="18" charset="0"/>
                <a:cs typeface="Times New Roman" panose="02020603050405020304" pitchFamily="18" charset="0"/>
              </a:rPr>
              <a:t>est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donné</a:t>
            </a:r>
            <a:r>
              <a:rPr lang="en-US" sz="2200" dirty="0">
                <a:latin typeface="Times New Roman" panose="02020603050405020304" pitchFamily="18" charset="0"/>
                <a:cs typeface="Times New Roman" panose="02020603050405020304" pitchFamily="18" charset="0"/>
              </a:rPr>
              <a:t> au </a:t>
            </a:r>
            <a:r>
              <a:rPr lang="en-US" sz="2200" dirty="0" err="1">
                <a:latin typeface="Times New Roman" panose="02020603050405020304" pitchFamily="18" charset="0"/>
                <a:cs typeface="Times New Roman" panose="02020603050405020304" pitchFamily="18" charset="0"/>
              </a:rPr>
              <a:t>citoyen</a:t>
            </a:r>
            <a:r>
              <a:rPr lang="en-US" sz="2200" dirty="0">
                <a:latin typeface="Times New Roman" panose="02020603050405020304" pitchFamily="18" charset="0"/>
                <a:cs typeface="Times New Roman" panose="02020603050405020304" pitchFamily="18" charset="0"/>
              </a:rPr>
              <a:t> par </a:t>
            </a:r>
            <a:r>
              <a:rPr lang="en-US" sz="2200" dirty="0" err="1">
                <a:latin typeface="Times New Roman" panose="02020603050405020304" pitchFamily="18" charset="0"/>
                <a:cs typeface="Times New Roman" panose="02020603050405020304" pitchFamily="18" charset="0"/>
              </a:rPr>
              <a:t>l'organisation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médicale</a:t>
            </a:r>
            <a:r>
              <a:rPr lang="en-US" sz="2200" dirty="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le jour de </a:t>
            </a:r>
            <a:r>
              <a:rPr lang="en-US" sz="2200" dirty="0" err="1">
                <a:latin typeface="Times New Roman" panose="02020603050405020304" pitchFamily="18" charset="0"/>
                <a:cs typeface="Times New Roman" panose="02020603050405020304" pitchFamily="18" charset="0"/>
              </a:rPr>
              <a:t>l'appel</a:t>
            </a:r>
            <a:r>
              <a:rPr lang="en-US" sz="2200" dirty="0">
                <a:latin typeface="Times New Roman" panose="02020603050405020304" pitchFamily="18" charset="0"/>
                <a:cs typeface="Times New Roman" panose="02020603050405020304" pitchFamily="18" charset="0"/>
              </a:rPr>
              <a:t> à son </a:t>
            </a:r>
            <a:r>
              <a:rPr lang="en-US" sz="2200" dirty="0" err="1">
                <a:latin typeface="Times New Roman" panose="02020603050405020304" pitchFamily="18" charset="0"/>
                <a:cs typeface="Times New Roman" panose="02020603050405020304" pitchFamily="18" charset="0"/>
              </a:rPr>
              <a:t>désir</a:t>
            </a:r>
            <a:r>
              <a:rPr lang="en-US" sz="2200" dirty="0">
                <a:latin typeface="Times New Roman" panose="02020603050405020304" pitchFamily="18" charset="0"/>
                <a:cs typeface="Times New Roman" panose="02020603050405020304" pitchFamily="18" charset="0"/>
              </a:rPr>
              <a:t> et </a:t>
            </a:r>
            <a:r>
              <a:rPr lang="en-US" sz="2200" dirty="0" err="1">
                <a:latin typeface="Times New Roman" panose="02020603050405020304" pitchFamily="18" charset="0"/>
                <a:cs typeface="Times New Roman" panose="02020603050405020304" pitchFamily="18" charset="0"/>
              </a:rPr>
              <a:t>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cas</a:t>
            </a:r>
            <a:r>
              <a:rPr lang="en-US" sz="2200" dirty="0">
                <a:latin typeface="Times New Roman" panose="02020603050405020304" pitchFamily="18" charset="0"/>
                <a:cs typeface="Times New Roman" panose="02020603050405020304" pitchFamily="18" charset="0"/>
              </a:rPr>
              <a:t> de direction du </a:t>
            </a:r>
            <a:r>
              <a:rPr lang="en-US" sz="2200" dirty="0" err="1">
                <a:latin typeface="Times New Roman" panose="02020603050405020304" pitchFamily="18" charset="0"/>
                <a:cs typeface="Times New Roman" panose="02020603050405020304" pitchFamily="18" charset="0"/>
              </a:rPr>
              <a:t>citoyen</a:t>
            </a:r>
            <a:r>
              <a:rPr lang="en-US" sz="2200" dirty="0">
                <a:latin typeface="Times New Roman" panose="02020603050405020304" pitchFamily="18" charset="0"/>
                <a:cs typeface="Times New Roman" panose="02020603050405020304" pitchFamily="18" charset="0"/>
              </a:rPr>
              <a:t> pour le </a:t>
            </a:r>
            <a:r>
              <a:rPr lang="en-US" sz="2200" dirty="0" err="1">
                <a:latin typeface="Times New Roman" panose="02020603050405020304" pitchFamily="18" charset="0"/>
                <a:cs typeface="Times New Roman" panose="02020603050405020304" pitchFamily="18" charset="0"/>
              </a:rPr>
              <a:t>traitement</a:t>
            </a:r>
            <a:r>
              <a:rPr lang="en-US" sz="2200" dirty="0">
                <a:latin typeface="Times New Roman" panose="02020603050405020304" pitchFamily="18" charset="0"/>
                <a:cs typeface="Times New Roman" panose="02020603050405020304" pitchFamily="18" charset="0"/>
              </a:rPr>
              <a:t> à </a:t>
            </a:r>
            <a:r>
              <a:rPr lang="en-US" sz="2200" dirty="0" err="1">
                <a:latin typeface="Times New Roman" panose="02020603050405020304" pitchFamily="18" charset="0"/>
                <a:cs typeface="Times New Roman" panose="02020603050405020304" pitchFamily="18" charset="0"/>
              </a:rPr>
              <a:t>une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autre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organisation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médicale</a:t>
            </a:r>
            <a:r>
              <a:rPr lang="en-US" sz="2200" dirty="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le jour de la </a:t>
            </a:r>
            <a:r>
              <a:rPr lang="en-US" sz="2200" dirty="0" err="1">
                <a:latin typeface="Times New Roman" panose="02020603050405020304" pitchFamily="18" charset="0"/>
                <a:cs typeface="Times New Roman" panose="02020603050405020304" pitchFamily="18" charset="0"/>
              </a:rPr>
              <a:t>clôture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régularisées</a:t>
            </a:r>
            <a:r>
              <a:rPr lang="en-US" sz="2200" dirty="0">
                <a:latin typeface="Times New Roman" panose="02020603050405020304" pitchFamily="18" charset="0"/>
                <a:cs typeface="Times New Roman" panose="02020603050405020304" pitchFamily="18" charset="0"/>
              </a:rPr>
              <a:t> par </a:t>
            </a:r>
            <a:r>
              <a:rPr lang="en-US" sz="2200" dirty="0" err="1">
                <a:latin typeface="Times New Roman" panose="02020603050405020304" pitchFamily="18" charset="0"/>
                <a:cs typeface="Times New Roman" panose="02020603050405020304" pitchFamily="18" charset="0"/>
              </a:rPr>
              <a:t>l'organisation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médicale</a:t>
            </a:r>
            <a:r>
              <a:rPr lang="en-US" sz="2200" dirty="0">
                <a:latin typeface="Times New Roman" panose="02020603050405020304" pitchFamily="18" charset="0"/>
                <a:cs typeface="Times New Roman" panose="02020603050405020304" pitchFamily="18" charset="0"/>
              </a:rPr>
              <a:t> pour la destination et le </a:t>
            </a:r>
            <a:r>
              <a:rPr lang="en-US" sz="2200" dirty="0" err="1">
                <a:latin typeface="Times New Roman" panose="02020603050405020304" pitchFamily="18" charset="0"/>
                <a:cs typeface="Times New Roman" panose="02020603050405020304" pitchFamily="18" charset="0"/>
              </a:rPr>
              <a:t>paiement</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l'allocation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selon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l'incapacité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temporaire</a:t>
            </a:r>
            <a:r>
              <a:rPr lang="en-US" sz="2200" dirty="0">
                <a:latin typeface="Times New Roman" panose="02020603050405020304" pitchFamily="18" charset="0"/>
                <a:cs typeface="Times New Roman" panose="02020603050405020304" pitchFamily="18" charset="0"/>
              </a:rPr>
              <a:t> de travail.</a:t>
            </a:r>
            <a:endParaRPr lang="ru-RU" sz="2200" dirty="0">
              <a:latin typeface="Times New Roman" panose="02020603050405020304" pitchFamily="18" charset="0"/>
              <a:cs typeface="Times New Roman" panose="02020603050405020304" pitchFamily="18" charset="0"/>
            </a:endParaRPr>
          </a:p>
        </p:txBody>
      </p:sp>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1461594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2276872"/>
            <a:ext cx="7498080" cy="1584176"/>
          </a:xfrm>
        </p:spPr>
        <p:txBody>
          <a:bodyPr>
            <a:noAutofit/>
          </a:bodyPr>
          <a:lstStyle/>
          <a:p>
            <a:pPr algn="ctr"/>
            <a:r>
              <a:rPr lang="ru-RU" sz="4800" b="1" i="1" dirty="0" smtClean="0"/>
              <a:t>Благодарю за внимание!</a:t>
            </a:r>
          </a:p>
          <a:p>
            <a:pPr algn="ctr"/>
            <a:r>
              <a:rPr lang="en-US" sz="4800" b="1" i="1" dirty="0" smtClean="0"/>
              <a:t>Merci  de  </a:t>
            </a:r>
            <a:r>
              <a:rPr lang="en-US" sz="4800" b="1" i="1" dirty="0" err="1" smtClean="0"/>
              <a:t>votre</a:t>
            </a:r>
            <a:r>
              <a:rPr lang="en-US" sz="4800" b="1" i="1" dirty="0" smtClean="0"/>
              <a:t> attention!</a:t>
            </a:r>
            <a:endParaRPr lang="ru-RU" sz="4800" b="1" i="1" dirty="0"/>
          </a:p>
        </p:txBody>
      </p:sp>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265133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945032019"/>
              </p:ext>
            </p:extLst>
          </p:nvPr>
        </p:nvGraphicFramePr>
        <p:xfrm>
          <a:off x="251520" y="260648"/>
          <a:ext cx="849694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1240730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18566576"/>
              </p:ext>
            </p:extLst>
          </p:nvPr>
        </p:nvGraphicFramePr>
        <p:xfrm>
          <a:off x="107504" y="116632"/>
          <a:ext cx="8784977"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1802717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127255128"/>
              </p:ext>
            </p:extLst>
          </p:nvPr>
        </p:nvGraphicFramePr>
        <p:xfrm>
          <a:off x="251520" y="332656"/>
          <a:ext cx="8640960" cy="221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Схема 8"/>
          <p:cNvGraphicFramePr/>
          <p:nvPr>
            <p:extLst>
              <p:ext uri="{D42A27DB-BD31-4B8C-83A1-F6EECF244321}">
                <p14:modId xmlns:p14="http://schemas.microsoft.com/office/powerpoint/2010/main" val="1936097670"/>
              </p:ext>
            </p:extLst>
          </p:nvPr>
        </p:nvGraphicFramePr>
        <p:xfrm>
          <a:off x="287524" y="3140968"/>
          <a:ext cx="8568952" cy="2016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3"/>
          <p:cNvSpPr>
            <a:spLocks noChangeArrowheads="1"/>
          </p:cNvSpPr>
          <p:nvPr/>
        </p:nvSpPr>
        <p:spPr bwMode="auto">
          <a:xfrm>
            <a:off x="0" y="1819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4188879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753632085"/>
              </p:ext>
            </p:extLst>
          </p:nvPr>
        </p:nvGraphicFramePr>
        <p:xfrm>
          <a:off x="251520" y="548680"/>
          <a:ext cx="8424936" cy="1727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890387824"/>
              </p:ext>
            </p:extLst>
          </p:nvPr>
        </p:nvGraphicFramePr>
        <p:xfrm>
          <a:off x="251520" y="2708920"/>
          <a:ext cx="8496944" cy="34117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4"/>
          <p:cNvSpPr>
            <a:spLocks noChangeArrowheads="1"/>
          </p:cNvSpPr>
          <p:nvPr/>
        </p:nvSpPr>
        <p:spPr bwMode="auto">
          <a:xfrm>
            <a:off x="0" y="1819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5267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4006843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962600107"/>
              </p:ext>
            </p:extLst>
          </p:nvPr>
        </p:nvGraphicFramePr>
        <p:xfrm>
          <a:off x="323528" y="332656"/>
          <a:ext cx="8568952"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59561679"/>
              </p:ext>
            </p:extLst>
          </p:nvPr>
        </p:nvGraphicFramePr>
        <p:xfrm>
          <a:off x="323528" y="2492896"/>
          <a:ext cx="8496944" cy="3888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1287361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831567913"/>
              </p:ext>
            </p:extLst>
          </p:nvPr>
        </p:nvGraphicFramePr>
        <p:xfrm>
          <a:off x="395536" y="332656"/>
          <a:ext cx="828092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ижний колонтитул 1"/>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3364982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À </a:t>
            </a:r>
            <a:r>
              <a:rPr lang="en-US" sz="2200" dirty="0" err="1">
                <a:latin typeface="Times New Roman" panose="02020603050405020304" pitchFamily="18" charset="0"/>
                <a:cs typeface="Times New Roman" panose="02020603050405020304" pitchFamily="18" charset="0"/>
              </a:rPr>
              <a:t>l'expertise</a:t>
            </a:r>
            <a:r>
              <a:rPr lang="en-US" sz="2200" dirty="0">
                <a:latin typeface="Times New Roman" panose="02020603050405020304" pitchFamily="18" charset="0"/>
                <a:cs typeface="Times New Roman" panose="02020603050405020304" pitchFamily="18" charset="0"/>
              </a:rPr>
              <a:t> de la </a:t>
            </a:r>
            <a:r>
              <a:rPr lang="en-US" sz="2200" dirty="0" err="1">
                <a:latin typeface="Times New Roman" panose="02020603050405020304" pitchFamily="18" charset="0"/>
                <a:cs typeface="Times New Roman" panose="02020603050405020304" pitchFamily="18" charset="0"/>
              </a:rPr>
              <a:t>capacité</a:t>
            </a:r>
            <a:r>
              <a:rPr lang="en-US" sz="2200" dirty="0">
                <a:latin typeface="Times New Roman" panose="02020603050405020304" pitchFamily="18" charset="0"/>
                <a:cs typeface="Times New Roman" panose="02020603050405020304" pitchFamily="18" charset="0"/>
              </a:rPr>
              <a:t> de travail le </a:t>
            </a:r>
            <a:r>
              <a:rPr lang="en-US" sz="2200" dirty="0" err="1">
                <a:latin typeface="Times New Roman" panose="02020603050405020304" pitchFamily="18" charset="0"/>
                <a:cs typeface="Times New Roman" panose="02020603050405020304" pitchFamily="18" charset="0"/>
              </a:rPr>
              <a:t>médecin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parfois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doit</a:t>
            </a:r>
            <a:r>
              <a:rPr lang="en-US" sz="2200" dirty="0">
                <a:latin typeface="Times New Roman" panose="02020603050405020304" pitchFamily="18" charset="0"/>
                <a:cs typeface="Times New Roman" panose="02020603050405020304" pitchFamily="18" charset="0"/>
              </a:rPr>
              <a:t> se </a:t>
            </a:r>
            <a:r>
              <a:rPr lang="en-US" sz="2200" dirty="0" err="1">
                <a:latin typeface="Times New Roman" panose="02020603050405020304" pitchFamily="18" charset="0"/>
                <a:cs typeface="Times New Roman" panose="02020603050405020304" pitchFamily="18" charset="0"/>
              </a:rPr>
              <a:t>rencontrer</a:t>
            </a:r>
            <a:r>
              <a:rPr lang="en-US" sz="2200" dirty="0">
                <a:latin typeface="Times New Roman" panose="02020603050405020304" pitchFamily="18" charset="0"/>
                <a:cs typeface="Times New Roman" panose="02020603050405020304" pitchFamily="18" charset="0"/>
              </a:rPr>
              <a:t> avec les manifestations </a:t>
            </a:r>
            <a:r>
              <a:rPr lang="en-US" sz="2200" dirty="0" err="1">
                <a:latin typeface="Times New Roman" panose="02020603050405020304" pitchFamily="18" charset="0"/>
                <a:cs typeface="Times New Roman" panose="02020603050405020304" pitchFamily="18" charset="0"/>
              </a:rPr>
              <a:t>d'aggravation</a:t>
            </a:r>
            <a:r>
              <a:rPr lang="en-US" sz="2200" dirty="0">
                <a:latin typeface="Times New Roman" panose="02020603050405020304" pitchFamily="18" charset="0"/>
                <a:cs typeface="Times New Roman" panose="02020603050405020304" pitchFamily="18" charset="0"/>
              </a:rPr>
              <a:t>, la simulation</a:t>
            </a:r>
            <a:r>
              <a:rPr lang="en-US"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1931508610"/>
              </p:ext>
            </p:extLst>
          </p:nvPr>
        </p:nvGraphicFramePr>
        <p:xfrm>
          <a:off x="467544" y="1556792"/>
          <a:ext cx="8136904" cy="172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913592702"/>
              </p:ext>
            </p:extLst>
          </p:nvPr>
        </p:nvGraphicFramePr>
        <p:xfrm>
          <a:off x="467544" y="4077072"/>
          <a:ext cx="8136904" cy="17281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Нижний колонтитул 2"/>
          <p:cNvSpPr>
            <a:spLocks noGrp="1"/>
          </p:cNvSpPr>
          <p:nvPr>
            <p:ph type="ftr" sz="quarter" idx="11"/>
          </p:nvPr>
        </p:nvSpPr>
        <p:spPr/>
        <p:txBody>
          <a:bodyPr/>
          <a:lstStyle/>
          <a:p>
            <a:r>
              <a:rPr lang="ru-RU" smtClean="0"/>
              <a:t>Разработчик: Нимгирова А.С.</a:t>
            </a:r>
            <a:endParaRPr lang="ru-RU"/>
          </a:p>
        </p:txBody>
      </p:sp>
    </p:spTree>
    <p:extLst>
      <p:ext uri="{BB962C8B-B14F-4D97-AF65-F5344CB8AC3E}">
        <p14:creationId xmlns:p14="http://schemas.microsoft.com/office/powerpoint/2010/main" val="1585004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TotalTime>
  <Words>1824</Words>
  <Application>Microsoft Office PowerPoint</Application>
  <PresentationFormat>Экран (4:3)</PresentationFormat>
  <Paragraphs>159</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À l'expertise de la capacité de travail le médecin parfois doit se rencontrer avec les manifestations d'aggravation, la simulation.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Nitrium</cp:lastModifiedBy>
  <cp:revision>17</cp:revision>
  <dcterms:created xsi:type="dcterms:W3CDTF">2020-04-18T14:26:44Z</dcterms:created>
  <dcterms:modified xsi:type="dcterms:W3CDTF">2020-05-02T11:04:55Z</dcterms:modified>
</cp:coreProperties>
</file>